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36"/>
  </p:notesMasterIdLst>
  <p:handoutMasterIdLst>
    <p:handoutMasterId r:id="rId37"/>
  </p:handoutMasterIdLst>
  <p:sldIdLst>
    <p:sldId id="283" r:id="rId5"/>
    <p:sldId id="309" r:id="rId6"/>
    <p:sldId id="352" r:id="rId7"/>
    <p:sldId id="318" r:id="rId8"/>
    <p:sldId id="319" r:id="rId9"/>
    <p:sldId id="320" r:id="rId10"/>
    <p:sldId id="322" r:id="rId11"/>
    <p:sldId id="323" r:id="rId12"/>
    <p:sldId id="324" r:id="rId13"/>
    <p:sldId id="325" r:id="rId14"/>
    <p:sldId id="326" r:id="rId15"/>
    <p:sldId id="327" r:id="rId16"/>
    <p:sldId id="328" r:id="rId17"/>
    <p:sldId id="329" r:id="rId18"/>
    <p:sldId id="330" r:id="rId19"/>
    <p:sldId id="331" r:id="rId20"/>
    <p:sldId id="332" r:id="rId21"/>
    <p:sldId id="333" r:id="rId22"/>
    <p:sldId id="334" r:id="rId23"/>
    <p:sldId id="335" r:id="rId24"/>
    <p:sldId id="336" r:id="rId25"/>
    <p:sldId id="340" r:id="rId26"/>
    <p:sldId id="337" r:id="rId27"/>
    <p:sldId id="350" r:id="rId28"/>
    <p:sldId id="345" r:id="rId29"/>
    <p:sldId id="343" r:id="rId30"/>
    <p:sldId id="344" r:id="rId31"/>
    <p:sldId id="351" r:id="rId32"/>
    <p:sldId id="347" r:id="rId33"/>
    <p:sldId id="348" r:id="rId34"/>
    <p:sldId id="316" r:id="rId35"/>
  </p:sldIdLst>
  <p:sldSz cx="9144000" cy="5143500" type="screen16x9"/>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954"/>
    <a:srgbClr val="E6E6E6"/>
    <a:srgbClr val="FFFFFF"/>
    <a:srgbClr val="E0DED8"/>
    <a:srgbClr val="A2A1A1"/>
    <a:srgbClr val="62B3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7595EA5-6519-461A-A87C-073570666227}" v="244" dt="2020-09-14T18:47:33.9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73" autoAdjust="0"/>
    <p:restoredTop sz="94658" autoAdjust="0"/>
  </p:normalViewPr>
  <p:slideViewPr>
    <p:cSldViewPr snapToGrid="0" snapToObjects="1" showGuides="1">
      <p:cViewPr varScale="1">
        <p:scale>
          <a:sx n="82" d="100"/>
          <a:sy n="82" d="100"/>
        </p:scale>
        <p:origin x="588" y="4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88" d="100"/>
          <a:sy n="88" d="100"/>
        </p:scale>
        <p:origin x="266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98BE777-DD0A-4845-8AF5-49903842005E}"/>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fi-FI"/>
          </a:p>
        </p:txBody>
      </p:sp>
      <p:sp>
        <p:nvSpPr>
          <p:cNvPr id="3" name="Date Placeholder 2">
            <a:extLst>
              <a:ext uri="{FF2B5EF4-FFF2-40B4-BE49-F238E27FC236}">
                <a16:creationId xmlns:a16="http://schemas.microsoft.com/office/drawing/2014/main" id="{FEFE94F0-C993-E747-BFFD-16B6B5FB7C83}"/>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BEEF7822-5CF0-E240-ABB2-78EA3A041115}" type="datetimeFigureOut">
              <a:rPr lang="fi-FI" smtClean="0"/>
              <a:t>23.4.2024</a:t>
            </a:fld>
            <a:endParaRPr lang="fi-FI"/>
          </a:p>
        </p:txBody>
      </p:sp>
      <p:sp>
        <p:nvSpPr>
          <p:cNvPr id="4" name="Footer Placeholder 3">
            <a:extLst>
              <a:ext uri="{FF2B5EF4-FFF2-40B4-BE49-F238E27FC236}">
                <a16:creationId xmlns:a16="http://schemas.microsoft.com/office/drawing/2014/main" id="{48E7C006-19A4-6545-A99A-89460A998897}"/>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FB498D4D-37DC-494E-BEE4-7412A28D5C32}"/>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AA99283A-3E42-034B-AF05-429D44854650}" type="slidenum">
              <a:rPr lang="fi-FI" smtClean="0"/>
              <a:t>‹#›</a:t>
            </a:fld>
            <a:endParaRPr lang="fi-FI"/>
          </a:p>
        </p:txBody>
      </p:sp>
    </p:spTree>
    <p:extLst>
      <p:ext uri="{BB962C8B-B14F-4D97-AF65-F5344CB8AC3E}">
        <p14:creationId xmlns:p14="http://schemas.microsoft.com/office/powerpoint/2010/main" val="2721705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6119C538-424C-470D-8C64-D86554F78C1C}" type="datetimeFigureOut">
              <a:rPr lang="en-GB" smtClean="0"/>
              <a:t>23/04/2024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8375"/>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84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8475"/>
          </a:xfrm>
          <a:prstGeom prst="rect">
            <a:avLst/>
          </a:prstGeom>
        </p:spPr>
        <p:txBody>
          <a:bodyPr vert="horz" lIns="91440" tIns="45720" rIns="91440" bIns="45720" rtlCol="0" anchor="b"/>
          <a:lstStyle>
            <a:lvl1pPr algn="r">
              <a:defRPr sz="1200"/>
            </a:lvl1pPr>
          </a:lstStyle>
          <a:p>
            <a:fld id="{4F75F2EF-2CE1-4B76-AE46-790801331C72}" type="slidenum">
              <a:rPr lang="en-GB" smtClean="0"/>
              <a:t>‹#›</a:t>
            </a:fld>
            <a:endParaRPr lang="en-GB"/>
          </a:p>
        </p:txBody>
      </p:sp>
    </p:spTree>
    <p:extLst>
      <p:ext uri="{BB962C8B-B14F-4D97-AF65-F5344CB8AC3E}">
        <p14:creationId xmlns:p14="http://schemas.microsoft.com/office/powerpoint/2010/main" val="3180481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bg>
      <p:bgPr>
        <a:solidFill>
          <a:srgbClr val="063954"/>
        </a:soli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2"/>
          </p:nvPr>
        </p:nvSpPr>
        <p:spPr>
          <a:xfrm>
            <a:off x="0" y="0"/>
            <a:ext cx="9144000" cy="5143500"/>
          </a:xfrm>
        </p:spPr>
        <p:txBody>
          <a:bodyPr/>
          <a:lstStyle>
            <a:lvl1pPr marL="0" indent="0" algn="ctr">
              <a:spcBef>
                <a:spcPts val="4000"/>
              </a:spcBef>
              <a:buFontTx/>
              <a:buNone/>
              <a:defRPr sz="2400" b="1">
                <a:solidFill>
                  <a:schemeClr val="bg2"/>
                </a:solidFill>
              </a:defRPr>
            </a:lvl1pPr>
          </a:lstStyle>
          <a:p>
            <a:r>
              <a:rPr lang="sv-SE" noProof="0"/>
              <a:t>Klicka på ikonen för att lägga till en bild</a:t>
            </a:r>
            <a:endParaRPr lang="en-GB" noProof="0" dirty="0"/>
          </a:p>
        </p:txBody>
      </p:sp>
      <p:sp>
        <p:nvSpPr>
          <p:cNvPr id="2" name="Title 1"/>
          <p:cNvSpPr>
            <a:spLocks noGrp="1"/>
          </p:cNvSpPr>
          <p:nvPr>
            <p:ph type="ctrTitle"/>
          </p:nvPr>
        </p:nvSpPr>
        <p:spPr>
          <a:xfrm>
            <a:off x="565200" y="1450800"/>
            <a:ext cx="5306400" cy="950075"/>
          </a:xfrm>
        </p:spPr>
        <p:txBody>
          <a:bodyPr vert="horz" lIns="0" tIns="0" rIns="0" bIns="0" rtlCol="0" anchor="b" anchorCtr="0">
            <a:noAutofit/>
          </a:bodyPr>
          <a:lstStyle>
            <a:lvl1pPr>
              <a:defRPr lang="fi-FI" sz="3600" dirty="0">
                <a:solidFill>
                  <a:srgbClr val="FFFFFF"/>
                </a:solidFill>
              </a:defRPr>
            </a:lvl1pPr>
          </a:lstStyle>
          <a:p>
            <a:pPr lvl="0"/>
            <a:r>
              <a:rPr lang="sv-SE" noProof="0"/>
              <a:t>Klicka här för att ändra mall för rubrikformat</a:t>
            </a:r>
            <a:endParaRPr lang="en-GB" noProof="0" dirty="0"/>
          </a:p>
        </p:txBody>
      </p:sp>
      <p:sp>
        <p:nvSpPr>
          <p:cNvPr id="3" name="Subtitle 2"/>
          <p:cNvSpPr>
            <a:spLocks noGrp="1"/>
          </p:cNvSpPr>
          <p:nvPr>
            <p:ph type="subTitle" idx="1"/>
          </p:nvPr>
        </p:nvSpPr>
        <p:spPr>
          <a:xfrm>
            <a:off x="576000" y="2628000"/>
            <a:ext cx="5295600" cy="1241425"/>
          </a:xfrm>
        </p:spPr>
        <p:txBody>
          <a:bodyPr vert="horz" lIns="0" tIns="0" rIns="0" bIns="0" rtlCol="0">
            <a:noAutofit/>
          </a:bodyPr>
          <a:lstStyle>
            <a:lvl1pPr marL="0" indent="0">
              <a:lnSpc>
                <a:spcPct val="100000"/>
              </a:lnSpc>
              <a:spcBef>
                <a:spcPts val="600"/>
              </a:spcBef>
              <a:buFontTx/>
              <a:buNone/>
              <a:defRPr lang="fi-FI" sz="2000" baseline="0" dirty="0">
                <a:solidFill>
                  <a:srgbClr val="FFFFFF"/>
                </a:solidFill>
              </a:defRPr>
            </a:lvl1pPr>
            <a:lvl2pPr marL="0" indent="0">
              <a:lnSpc>
                <a:spcPct val="100000"/>
              </a:lnSpc>
              <a:spcBef>
                <a:spcPts val="600"/>
              </a:spcBef>
              <a:buNone/>
              <a:defRPr sz="2000" baseline="0">
                <a:solidFill>
                  <a:schemeClr val="bg2"/>
                </a:solidFill>
              </a:defRPr>
            </a:lvl2pPr>
            <a:lvl3pPr marL="0" indent="0">
              <a:lnSpc>
                <a:spcPct val="100000"/>
              </a:lnSpc>
              <a:spcBef>
                <a:spcPts val="600"/>
              </a:spcBef>
              <a:buNone/>
              <a:defRPr sz="2000" baseline="0">
                <a:solidFill>
                  <a:schemeClr val="bg2"/>
                </a:solidFill>
              </a:defRPr>
            </a:lvl3pPr>
            <a:lvl4pPr marL="0" indent="0">
              <a:lnSpc>
                <a:spcPct val="100000"/>
              </a:lnSpc>
              <a:spcBef>
                <a:spcPts val="600"/>
              </a:spcBef>
              <a:buNone/>
              <a:defRPr sz="2000" baseline="0">
                <a:solidFill>
                  <a:schemeClr val="bg2"/>
                </a:solidFill>
              </a:defRPr>
            </a:lvl4pPr>
            <a:lvl5pPr marL="0" indent="0">
              <a:lnSpc>
                <a:spcPct val="100000"/>
              </a:lnSpc>
              <a:spcBef>
                <a:spcPts val="600"/>
              </a:spcBef>
              <a:buNone/>
              <a:defRPr sz="2000" baseline="0">
                <a:solidFill>
                  <a:schemeClr val="bg2"/>
                </a:solidFill>
              </a:defRPr>
            </a:lvl5pPr>
          </a:lstStyle>
          <a:p>
            <a:pPr lvl="0">
              <a:spcBef>
                <a:spcPts val="0"/>
              </a:spcBef>
            </a:pPr>
            <a:r>
              <a:rPr lang="sv-SE" noProof="0"/>
              <a:t>Klicka här för att ändra mall för underrubrikformat</a:t>
            </a:r>
            <a:endParaRPr lang="en-GB" noProof="0" dirty="0"/>
          </a:p>
        </p:txBody>
      </p:sp>
      <p:sp>
        <p:nvSpPr>
          <p:cNvPr id="4" name="Footer Placeholder 3"/>
          <p:cNvSpPr>
            <a:spLocks noGrp="1"/>
          </p:cNvSpPr>
          <p:nvPr>
            <p:ph type="ftr" sz="quarter" idx="10"/>
          </p:nvPr>
        </p:nvSpPr>
        <p:spPr/>
        <p:txBody>
          <a:bodyPr/>
          <a:lstStyle/>
          <a:p>
            <a:r>
              <a:rPr lang="en-GB" noProof="0"/>
              <a:t>Confidential</a:t>
            </a:r>
            <a:endParaRPr lang="en-GB" noProof="0" dirty="0"/>
          </a:p>
        </p:txBody>
      </p:sp>
      <p:sp>
        <p:nvSpPr>
          <p:cNvPr id="5" name="Slide Number Placeholder 4"/>
          <p:cNvSpPr>
            <a:spLocks noGrp="1"/>
          </p:cNvSpPr>
          <p:nvPr>
            <p:ph type="sldNum" sz="quarter" idx="11"/>
          </p:nvPr>
        </p:nvSpPr>
        <p:spPr/>
        <p:txBody>
          <a:bodyPr/>
          <a:lstStyle/>
          <a:p>
            <a:fld id="{3644D4AD-7034-5E45-AAAE-D685B84B781D}" type="slidenum">
              <a:rPr lang="en-GB" noProof="0" smtClean="0"/>
              <a:t>‹#›</a:t>
            </a:fld>
            <a:endParaRPr lang="en-GB" noProof="0" dirty="0"/>
          </a:p>
        </p:txBody>
      </p:sp>
      <p:sp>
        <p:nvSpPr>
          <p:cNvPr id="9" name="Picture Placeholder 10" title="FrontpageLogo"/>
          <p:cNvSpPr>
            <a:spLocks noGrp="1"/>
          </p:cNvSpPr>
          <p:nvPr>
            <p:ph type="pic" sz="quarter" idx="14" hasCustomPrompt="1"/>
          </p:nvPr>
        </p:nvSpPr>
        <p:spPr>
          <a:xfrm>
            <a:off x="129600" y="118800"/>
            <a:ext cx="1231200" cy="302400"/>
          </a:xfrm>
          <a:blipFill>
            <a:blip r:embed="rId2"/>
            <a:stretch>
              <a:fillRect/>
            </a:stretch>
          </a:blipFill>
        </p:spPr>
        <p:txBody>
          <a:bodyPr/>
          <a:lstStyle>
            <a:lvl1pPr marL="0" indent="0">
              <a:buFontTx/>
              <a:buNone/>
              <a:defRPr/>
            </a:lvl1pPr>
          </a:lstStyle>
          <a:p>
            <a:r>
              <a:rPr lang="fi-FI" dirty="0"/>
              <a:t> </a:t>
            </a:r>
            <a:endParaRPr lang="en-GB" dirty="0"/>
          </a:p>
        </p:txBody>
      </p:sp>
      <p:sp>
        <p:nvSpPr>
          <p:cNvPr id="11" name="Text Placeholder 6"/>
          <p:cNvSpPr>
            <a:spLocks noGrp="1"/>
          </p:cNvSpPr>
          <p:nvPr>
            <p:ph type="body" sz="quarter" idx="15" hasCustomPrompt="1"/>
          </p:nvPr>
        </p:nvSpPr>
        <p:spPr>
          <a:xfrm>
            <a:off x="576263" y="4014788"/>
            <a:ext cx="2359025" cy="822325"/>
          </a:xfrm>
        </p:spPr>
        <p:txBody>
          <a:bodyPr rIns="0" anchor="b" anchorCtr="0"/>
          <a:lstStyle>
            <a:lvl1pPr marL="0" indent="0">
              <a:lnSpc>
                <a:spcPct val="110000"/>
              </a:lnSpc>
              <a:spcBef>
                <a:spcPts val="0"/>
              </a:spcBef>
              <a:buFontTx/>
              <a:buNone/>
              <a:defRPr sz="1000">
                <a:solidFill>
                  <a:srgbClr val="FFFFFF"/>
                </a:solidFill>
              </a:defRPr>
            </a:lvl1pPr>
            <a:lvl2pPr marL="0" indent="0">
              <a:lnSpc>
                <a:spcPct val="110000"/>
              </a:lnSpc>
              <a:spcBef>
                <a:spcPts val="0"/>
              </a:spcBef>
              <a:buFontTx/>
              <a:buNone/>
              <a:defRPr sz="1000">
                <a:solidFill>
                  <a:srgbClr val="FFFFFF"/>
                </a:solidFill>
              </a:defRPr>
            </a:lvl2pPr>
            <a:lvl3pPr marL="0" indent="0">
              <a:lnSpc>
                <a:spcPct val="110000"/>
              </a:lnSpc>
              <a:spcBef>
                <a:spcPts val="0"/>
              </a:spcBef>
              <a:buFontTx/>
              <a:buNone/>
              <a:defRPr sz="1000">
                <a:solidFill>
                  <a:srgbClr val="FFFFFF"/>
                </a:solidFill>
              </a:defRPr>
            </a:lvl3pPr>
            <a:lvl4pPr marL="0" indent="0">
              <a:lnSpc>
                <a:spcPct val="100000"/>
              </a:lnSpc>
              <a:spcBef>
                <a:spcPts val="0"/>
              </a:spcBef>
              <a:buFontTx/>
              <a:buNone/>
              <a:defRPr sz="1000">
                <a:solidFill>
                  <a:srgbClr val="FFFFFF"/>
                </a:solidFill>
              </a:defRPr>
            </a:lvl4pPr>
            <a:lvl5pPr marL="0" indent="0">
              <a:lnSpc>
                <a:spcPct val="110000"/>
              </a:lnSpc>
              <a:spcBef>
                <a:spcPts val="0"/>
              </a:spcBef>
              <a:buFontTx/>
              <a:buNone/>
              <a:defRPr sz="1000">
                <a:solidFill>
                  <a:srgbClr val="FFFFFF"/>
                </a:solidFill>
              </a:defRPr>
            </a:lvl5pPr>
          </a:lstStyle>
          <a:p>
            <a:pPr lvl="0"/>
            <a:r>
              <a:rPr lang="en-US" dirty="0"/>
              <a:t>Click to add presenter info</a:t>
            </a:r>
          </a:p>
        </p:txBody>
      </p:sp>
    </p:spTree>
    <p:extLst>
      <p:ext uri="{BB962C8B-B14F-4D97-AF65-F5344CB8AC3E}">
        <p14:creationId xmlns:p14="http://schemas.microsoft.com/office/powerpoint/2010/main" val="289465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Title and 2 Content 2">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F1B5607A-C247-A443-93C4-C05CD1FADDEB}"/>
              </a:ext>
            </a:extLst>
          </p:cNvPr>
          <p:cNvSpPr>
            <a:spLocks noGrp="1" noChangeAspect="1"/>
          </p:cNvSpPr>
          <p:nvPr>
            <p:ph type="pic" idx="14" hasCustomPrompt="1"/>
          </p:nvPr>
        </p:nvSpPr>
        <p:spPr>
          <a:xfrm>
            <a:off x="0" y="0"/>
            <a:ext cx="9144000" cy="338400"/>
          </a:xfrm>
          <a:solidFill>
            <a:srgbClr val="E0DED8"/>
          </a:solidFill>
        </p:spPr>
        <p:txBody>
          <a:bodyPr anchor="t"/>
          <a:lstStyle>
            <a:lvl1pPr marL="0" indent="0">
              <a:buNone/>
              <a:defRPr sz="2400">
                <a:sym typeface="Wingdings" panose="05000000000000000000" pitchFamily="2" charset="2"/>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noProof="0" dirty="0"/>
              <a:t>          Click icon to add picture</a:t>
            </a:r>
          </a:p>
        </p:txBody>
      </p:sp>
      <p:sp>
        <p:nvSpPr>
          <p:cNvPr id="8" name="Content Placeholder 2">
            <a:extLst>
              <a:ext uri="{FF2B5EF4-FFF2-40B4-BE49-F238E27FC236}">
                <a16:creationId xmlns:a16="http://schemas.microsoft.com/office/drawing/2014/main" id="{D8232327-E814-064D-89E4-8F1B46B44CB5}"/>
              </a:ext>
            </a:extLst>
          </p:cNvPr>
          <p:cNvSpPr>
            <a:spLocks noGrp="1"/>
          </p:cNvSpPr>
          <p:nvPr>
            <p:ph idx="21"/>
          </p:nvPr>
        </p:nvSpPr>
        <p:spPr>
          <a:xfrm>
            <a:off x="576263" y="1102264"/>
            <a:ext cx="2573002" cy="367946"/>
          </a:xfrm>
        </p:spPr>
        <p:txBody>
          <a:bodyPr rIns="0"/>
          <a:lstStyle>
            <a:lvl1pPr marL="0" indent="0">
              <a:buNone/>
              <a:defRPr sz="1400" b="1"/>
            </a:lvl1pPr>
            <a:lvl2pPr>
              <a:defRPr sz="900"/>
            </a:lvl2pPr>
          </a:lstStyle>
          <a:p>
            <a:pPr lvl="0"/>
            <a:r>
              <a:rPr lang="sv-SE" noProof="0"/>
              <a:t>Klicka här för att ändra format på bakgrundstexten</a:t>
            </a:r>
          </a:p>
        </p:txBody>
      </p:sp>
      <p:sp>
        <p:nvSpPr>
          <p:cNvPr id="11" name="Title 1">
            <a:extLst>
              <a:ext uri="{FF2B5EF4-FFF2-40B4-BE49-F238E27FC236}">
                <a16:creationId xmlns:a16="http://schemas.microsoft.com/office/drawing/2014/main" id="{DAB371E2-5241-234F-B485-6F1DE7F2A086}"/>
              </a:ext>
            </a:extLst>
          </p:cNvPr>
          <p:cNvSpPr>
            <a:spLocks noGrp="1"/>
          </p:cNvSpPr>
          <p:nvPr>
            <p:ph type="title"/>
          </p:nvPr>
        </p:nvSpPr>
        <p:spPr>
          <a:xfrm>
            <a:off x="576263" y="1477927"/>
            <a:ext cx="3241357" cy="721576"/>
          </a:xfrm>
        </p:spPr>
        <p:txBody>
          <a:bodyPr>
            <a:noAutofit/>
          </a:bodyPr>
          <a:lstStyle>
            <a:lvl1pPr>
              <a:defRPr sz="2400"/>
            </a:lvl1pPr>
          </a:lstStyle>
          <a:p>
            <a:r>
              <a:rPr lang="sv-SE" noProof="0"/>
              <a:t>Klicka här för att ändra mall för rubrikformat</a:t>
            </a:r>
            <a:endParaRPr lang="en-GB" noProof="0" dirty="0"/>
          </a:p>
        </p:txBody>
      </p:sp>
      <p:sp>
        <p:nvSpPr>
          <p:cNvPr id="12" name="Content Placeholder 2">
            <a:extLst>
              <a:ext uri="{FF2B5EF4-FFF2-40B4-BE49-F238E27FC236}">
                <a16:creationId xmlns:a16="http://schemas.microsoft.com/office/drawing/2014/main" id="{1F6BBDF3-33E6-0C4A-8522-6825C94F87AA}"/>
              </a:ext>
            </a:extLst>
          </p:cNvPr>
          <p:cNvSpPr>
            <a:spLocks noGrp="1"/>
          </p:cNvSpPr>
          <p:nvPr>
            <p:ph idx="13" hasCustomPrompt="1"/>
          </p:nvPr>
        </p:nvSpPr>
        <p:spPr>
          <a:xfrm>
            <a:off x="579883" y="2411111"/>
            <a:ext cx="2573002" cy="2152049"/>
          </a:xfrm>
        </p:spPr>
        <p:txBody>
          <a:bodyPr/>
          <a:lstStyle>
            <a:lvl1pPr>
              <a:defRPr sz="1600"/>
            </a:lvl1pPr>
            <a:lvl2pPr marL="345600">
              <a:defRPr sz="1400"/>
            </a:lvl2pPr>
            <a:lvl3pPr marL="518400">
              <a:defRPr sz="1200"/>
            </a:lvl3pPr>
            <a:lvl4pPr marL="691200">
              <a:defRPr sz="1200"/>
            </a:lvl4pPr>
            <a:lvl5pPr marL="864000">
              <a:defRPr sz="12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2">
            <a:extLst>
              <a:ext uri="{FF2B5EF4-FFF2-40B4-BE49-F238E27FC236}">
                <a16:creationId xmlns:a16="http://schemas.microsoft.com/office/drawing/2014/main" id="{9245168A-98A9-1C45-913F-379C1E0A9D96}"/>
              </a:ext>
            </a:extLst>
          </p:cNvPr>
          <p:cNvSpPr>
            <a:spLocks noGrp="1"/>
          </p:cNvSpPr>
          <p:nvPr>
            <p:ph idx="20" hasCustomPrompt="1"/>
          </p:nvPr>
        </p:nvSpPr>
        <p:spPr>
          <a:xfrm>
            <a:off x="4572000" y="766354"/>
            <a:ext cx="3995738" cy="3796808"/>
          </a:xfrm>
        </p:spPr>
        <p:txBody>
          <a:bodyPr/>
          <a:lstStyle>
            <a:lvl1pPr>
              <a:defRPr sz="1600"/>
            </a:lvl1pPr>
            <a:lvl2pPr marL="345600">
              <a:defRPr sz="1400"/>
            </a:lvl2pPr>
            <a:lvl3pPr marL="518400">
              <a:defRPr sz="1200"/>
            </a:lvl3pPr>
            <a:lvl4pPr marL="691200">
              <a:defRPr sz="1200"/>
            </a:lvl4pPr>
            <a:lvl5pPr marL="864000">
              <a:defRPr sz="12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11"/>
          </p:nvPr>
        </p:nvSpPr>
        <p:spPr/>
        <p:txBody>
          <a:bodyPr/>
          <a:lstStyle/>
          <a:p>
            <a:r>
              <a:rPr lang="en-GB" noProof="0"/>
              <a:t>Confidential</a:t>
            </a:r>
            <a:endParaRPr lang="en-GB" noProof="0" dirty="0"/>
          </a:p>
        </p:txBody>
      </p:sp>
      <p:sp>
        <p:nvSpPr>
          <p:cNvPr id="6" name="Slide Number Placeholder 5"/>
          <p:cNvSpPr>
            <a:spLocks noGrp="1"/>
          </p:cNvSpPr>
          <p:nvPr>
            <p:ph type="sldNum" sz="quarter" idx="12"/>
          </p:nvPr>
        </p:nvSpPr>
        <p:spPr/>
        <p:txBody>
          <a:bodyPr/>
          <a:lstStyle/>
          <a:p>
            <a:fld id="{3644D4AD-7034-5E45-AAAE-D685B84B781D}" type="slidenum">
              <a:rPr lang="en-GB" noProof="0" smtClean="0"/>
              <a:t>‹#›</a:t>
            </a:fld>
            <a:endParaRPr lang="en-GB" noProof="0" dirty="0"/>
          </a:p>
        </p:txBody>
      </p:sp>
      <p:sp>
        <p:nvSpPr>
          <p:cNvPr id="10" name="Text Placeholder 6" title="Logo"/>
          <p:cNvSpPr>
            <a:spLocks noGrp="1"/>
          </p:cNvSpPr>
          <p:nvPr>
            <p:ph type="body" sz="quarter" idx="22" hasCustomPrompt="1"/>
          </p:nvPr>
        </p:nvSpPr>
        <p:spPr>
          <a:xfrm>
            <a:off x="129600" y="118800"/>
            <a:ext cx="568800" cy="140400"/>
          </a:xfrm>
          <a:blipFill dpi="0" rotWithShape="1">
            <a:blip r:embed="rId2">
              <a:extLst>
                <a:ext uri="{28A0092B-C50C-407E-A947-70E740481C1C}">
                  <a14:useLocalDpi xmlns:a14="http://schemas.microsoft.com/office/drawing/2010/main" val="0"/>
                </a:ext>
              </a:extLst>
            </a:blip>
            <a:srcRect/>
            <a:stretch>
              <a:fillRect/>
            </a:stretch>
          </a:blipFill>
        </p:spPr>
        <p:txBody>
          <a:bodyPr rIns="0"/>
          <a:lstStyle>
            <a:lvl1pPr marL="0" indent="0">
              <a:buFontTx/>
              <a:buNone/>
              <a:defRPr sz="100">
                <a:solidFill>
                  <a:srgbClr val="E6E6E6"/>
                </a:solidFill>
              </a:defRPr>
            </a:lvl1pPr>
            <a:lvl2pPr marL="342900" indent="0">
              <a:buFontTx/>
              <a:buNone/>
              <a:defRPr sz="800">
                <a:solidFill>
                  <a:schemeClr val="bg2"/>
                </a:solidFill>
              </a:defRPr>
            </a:lvl2pPr>
            <a:lvl3pPr marL="685800" indent="0">
              <a:buFontTx/>
              <a:buNone/>
              <a:defRPr sz="800">
                <a:solidFill>
                  <a:schemeClr val="bg2"/>
                </a:solidFill>
              </a:defRPr>
            </a:lvl3pPr>
            <a:lvl4pPr marL="1028700" indent="0">
              <a:buFontTx/>
              <a:buNone/>
              <a:defRPr sz="800">
                <a:solidFill>
                  <a:schemeClr val="bg2"/>
                </a:solidFill>
              </a:defRPr>
            </a:lvl4pPr>
            <a:lvl5pPr marL="1371600" indent="0">
              <a:buFontTx/>
              <a:buNone/>
              <a:defRPr sz="800">
                <a:solidFill>
                  <a:schemeClr val="bg2"/>
                </a:solidFill>
              </a:defRPr>
            </a:lvl5pPr>
          </a:lstStyle>
          <a:p>
            <a:pPr lvl="0"/>
            <a:r>
              <a:rPr lang="fi-FI" dirty="0"/>
              <a:t> </a:t>
            </a:r>
            <a:endParaRPr lang="en-GB" dirty="0"/>
          </a:p>
        </p:txBody>
      </p:sp>
    </p:spTree>
    <p:extLst>
      <p:ext uri="{BB962C8B-B14F-4D97-AF65-F5344CB8AC3E}">
        <p14:creationId xmlns:p14="http://schemas.microsoft.com/office/powerpoint/2010/main" val="326762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Title and 3 Content">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F1B5607A-C247-A443-93C4-C05CD1FADDEB}"/>
              </a:ext>
            </a:extLst>
          </p:cNvPr>
          <p:cNvSpPr>
            <a:spLocks noGrp="1" noChangeAspect="1"/>
          </p:cNvSpPr>
          <p:nvPr>
            <p:ph type="pic" idx="14" hasCustomPrompt="1"/>
          </p:nvPr>
        </p:nvSpPr>
        <p:spPr>
          <a:xfrm>
            <a:off x="0" y="0"/>
            <a:ext cx="9144000" cy="338400"/>
          </a:xfrm>
          <a:solidFill>
            <a:srgbClr val="E0DED8"/>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noProof="0" dirty="0"/>
              <a:t>          Click icon to add picture</a:t>
            </a:r>
          </a:p>
        </p:txBody>
      </p:sp>
      <p:sp>
        <p:nvSpPr>
          <p:cNvPr id="9" name="Content Placeholder 2">
            <a:extLst>
              <a:ext uri="{FF2B5EF4-FFF2-40B4-BE49-F238E27FC236}">
                <a16:creationId xmlns:a16="http://schemas.microsoft.com/office/drawing/2014/main" id="{30D70458-3353-2C4F-B75C-546B71F1F974}"/>
              </a:ext>
            </a:extLst>
          </p:cNvPr>
          <p:cNvSpPr>
            <a:spLocks noGrp="1"/>
          </p:cNvSpPr>
          <p:nvPr>
            <p:ph idx="21"/>
          </p:nvPr>
        </p:nvSpPr>
        <p:spPr>
          <a:xfrm>
            <a:off x="576263" y="1102264"/>
            <a:ext cx="2573002" cy="367946"/>
          </a:xfrm>
        </p:spPr>
        <p:txBody>
          <a:bodyPr rIns="0"/>
          <a:lstStyle>
            <a:lvl1pPr marL="0" indent="0">
              <a:buFontTx/>
              <a:buNone/>
              <a:defRPr sz="1400" b="1"/>
            </a:lvl1pPr>
            <a:lvl2pPr>
              <a:defRPr sz="900"/>
            </a:lvl2pPr>
          </a:lstStyle>
          <a:p>
            <a:pPr lvl="0"/>
            <a:r>
              <a:rPr lang="sv-SE" noProof="0"/>
              <a:t>Klicka här för att ändra format på bakgrundstexten</a:t>
            </a:r>
          </a:p>
        </p:txBody>
      </p:sp>
      <p:sp>
        <p:nvSpPr>
          <p:cNvPr id="11" name="Title 1">
            <a:extLst>
              <a:ext uri="{FF2B5EF4-FFF2-40B4-BE49-F238E27FC236}">
                <a16:creationId xmlns:a16="http://schemas.microsoft.com/office/drawing/2014/main" id="{DAB371E2-5241-234F-B485-6F1DE7F2A086}"/>
              </a:ext>
            </a:extLst>
          </p:cNvPr>
          <p:cNvSpPr>
            <a:spLocks noGrp="1"/>
          </p:cNvSpPr>
          <p:nvPr>
            <p:ph type="title"/>
          </p:nvPr>
        </p:nvSpPr>
        <p:spPr>
          <a:xfrm>
            <a:off x="576263" y="1477927"/>
            <a:ext cx="5305554" cy="721576"/>
          </a:xfrm>
        </p:spPr>
        <p:txBody>
          <a:bodyPr>
            <a:noAutofit/>
          </a:bodyPr>
          <a:lstStyle>
            <a:lvl1pPr>
              <a:defRPr sz="2400"/>
            </a:lvl1pPr>
          </a:lstStyle>
          <a:p>
            <a:r>
              <a:rPr lang="sv-SE" noProof="0"/>
              <a:t>Klicka här för att ändra mall för rubrikformat</a:t>
            </a:r>
            <a:endParaRPr lang="en-GB" noProof="0" dirty="0"/>
          </a:p>
        </p:txBody>
      </p:sp>
      <p:sp>
        <p:nvSpPr>
          <p:cNvPr id="12" name="Content Placeholder 2">
            <a:extLst>
              <a:ext uri="{FF2B5EF4-FFF2-40B4-BE49-F238E27FC236}">
                <a16:creationId xmlns:a16="http://schemas.microsoft.com/office/drawing/2014/main" id="{1F6BBDF3-33E6-0C4A-8522-6825C94F87AA}"/>
              </a:ext>
            </a:extLst>
          </p:cNvPr>
          <p:cNvSpPr>
            <a:spLocks noGrp="1"/>
          </p:cNvSpPr>
          <p:nvPr>
            <p:ph idx="13" hasCustomPrompt="1"/>
          </p:nvPr>
        </p:nvSpPr>
        <p:spPr>
          <a:xfrm>
            <a:off x="579883" y="2411111"/>
            <a:ext cx="2573002" cy="2152049"/>
          </a:xfrm>
        </p:spPr>
        <p:txBody>
          <a:bodyPr/>
          <a:lstStyle>
            <a:lvl1pPr marL="0" indent="0">
              <a:buFontTx/>
              <a:buNone/>
              <a:defRPr sz="1200"/>
            </a:lvl1pPr>
            <a:lvl2pPr marL="345600">
              <a:defRPr sz="1200"/>
            </a:lvl2pPr>
            <a:lvl3pPr marL="518400">
              <a:defRPr sz="1200"/>
            </a:lvl3pPr>
            <a:lvl4pPr marL="691200">
              <a:defRPr sz="1200"/>
            </a:lvl4pPr>
            <a:lvl5pPr marL="864000">
              <a:defRPr sz="1200"/>
            </a:lvl5pPr>
          </a:lstStyle>
          <a:p>
            <a:pPr lvl="0"/>
            <a:r>
              <a:rPr lang="en-GB" noProof="0" dirty="0"/>
              <a:t>Click to add text.</a:t>
            </a:r>
            <a:br>
              <a:rPr lang="en-GB" noProof="0" dirty="0"/>
            </a:br>
            <a:r>
              <a:rPr lang="en-GB" noProof="0" dirty="0"/>
              <a:t>Use ”Increase List Level” button to change text to level 2 from level 1 (Home/Paragraph).</a:t>
            </a:r>
            <a:br>
              <a:rPr lang="en-GB" noProof="0" dirty="0"/>
            </a:br>
            <a:r>
              <a:rPr lang="en-GB" noProof="0" dirty="0"/>
              <a:t>This way you get bullets automatically.</a:t>
            </a:r>
            <a:br>
              <a:rPr lang="en-GB" noProof="0" dirty="0"/>
            </a:br>
            <a:r>
              <a:rPr lang="en-GB" noProof="0" dirty="0"/>
              <a:t>After that you can use tab keys to change list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0" name="Content Placeholder 2">
            <a:extLst>
              <a:ext uri="{FF2B5EF4-FFF2-40B4-BE49-F238E27FC236}">
                <a16:creationId xmlns:a16="http://schemas.microsoft.com/office/drawing/2014/main" id="{1758BAC1-45F9-C645-B95B-238041BD5D10}"/>
              </a:ext>
            </a:extLst>
          </p:cNvPr>
          <p:cNvSpPr>
            <a:spLocks noGrp="1"/>
          </p:cNvSpPr>
          <p:nvPr>
            <p:ph idx="19" hasCustomPrompt="1"/>
          </p:nvPr>
        </p:nvSpPr>
        <p:spPr>
          <a:xfrm>
            <a:off x="3285499" y="2411112"/>
            <a:ext cx="2573002" cy="2152049"/>
          </a:xfrm>
        </p:spPr>
        <p:txBody>
          <a:bodyPr/>
          <a:lstStyle>
            <a:lvl1pPr marL="0" indent="0">
              <a:buFontTx/>
              <a:buNone/>
              <a:defRPr sz="1200"/>
            </a:lvl1pPr>
            <a:lvl2pPr marL="345600">
              <a:defRPr sz="1200"/>
            </a:lvl2pPr>
            <a:lvl3pPr marL="518400">
              <a:defRPr sz="1200"/>
            </a:lvl3pPr>
            <a:lvl4pPr marL="691200">
              <a:defRPr sz="1200"/>
            </a:lvl4pPr>
            <a:lvl5pPr marL="864000">
              <a:defRPr sz="12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2">
            <a:extLst>
              <a:ext uri="{FF2B5EF4-FFF2-40B4-BE49-F238E27FC236}">
                <a16:creationId xmlns:a16="http://schemas.microsoft.com/office/drawing/2014/main" id="{9245168A-98A9-1C45-913F-379C1E0A9D96}"/>
              </a:ext>
            </a:extLst>
          </p:cNvPr>
          <p:cNvSpPr>
            <a:spLocks noGrp="1"/>
          </p:cNvSpPr>
          <p:nvPr>
            <p:ph idx="20" hasCustomPrompt="1"/>
          </p:nvPr>
        </p:nvSpPr>
        <p:spPr>
          <a:xfrm>
            <a:off x="5994736" y="2411112"/>
            <a:ext cx="2573002" cy="2152049"/>
          </a:xfrm>
        </p:spPr>
        <p:txBody>
          <a:bodyPr/>
          <a:lstStyle>
            <a:lvl1pPr marL="0" indent="0">
              <a:buFontTx/>
              <a:buNone/>
              <a:defRPr sz="1200"/>
            </a:lvl1pPr>
            <a:lvl2pPr marL="345600">
              <a:defRPr sz="1200"/>
            </a:lvl2pPr>
            <a:lvl3pPr marL="518400">
              <a:defRPr sz="1200"/>
            </a:lvl3pPr>
            <a:lvl4pPr marL="691200">
              <a:defRPr sz="1200"/>
            </a:lvl4pPr>
            <a:lvl5pPr marL="864000">
              <a:defRPr sz="12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11"/>
          </p:nvPr>
        </p:nvSpPr>
        <p:spPr/>
        <p:txBody>
          <a:bodyPr/>
          <a:lstStyle/>
          <a:p>
            <a:r>
              <a:rPr lang="en-GB" noProof="0"/>
              <a:t>Confidential</a:t>
            </a:r>
            <a:endParaRPr lang="en-GB" noProof="0" dirty="0"/>
          </a:p>
        </p:txBody>
      </p:sp>
      <p:sp>
        <p:nvSpPr>
          <p:cNvPr id="6" name="Slide Number Placeholder 5"/>
          <p:cNvSpPr>
            <a:spLocks noGrp="1"/>
          </p:cNvSpPr>
          <p:nvPr>
            <p:ph type="sldNum" sz="quarter" idx="12"/>
          </p:nvPr>
        </p:nvSpPr>
        <p:spPr/>
        <p:txBody>
          <a:bodyPr/>
          <a:lstStyle/>
          <a:p>
            <a:fld id="{3644D4AD-7034-5E45-AAAE-D685B84B781D}" type="slidenum">
              <a:rPr lang="en-GB" noProof="0" smtClean="0"/>
              <a:t>‹#›</a:t>
            </a:fld>
            <a:endParaRPr lang="en-GB" noProof="0" dirty="0"/>
          </a:p>
        </p:txBody>
      </p:sp>
      <p:sp>
        <p:nvSpPr>
          <p:cNvPr id="16" name="Text Placeholder 6" title="Logo"/>
          <p:cNvSpPr>
            <a:spLocks noGrp="1"/>
          </p:cNvSpPr>
          <p:nvPr>
            <p:ph type="body" sz="quarter" idx="22" hasCustomPrompt="1"/>
          </p:nvPr>
        </p:nvSpPr>
        <p:spPr>
          <a:xfrm>
            <a:off x="129600" y="118800"/>
            <a:ext cx="568800" cy="140400"/>
          </a:xfrm>
          <a:blipFill dpi="0" rotWithShape="1">
            <a:blip r:embed="rId2">
              <a:extLst>
                <a:ext uri="{28A0092B-C50C-407E-A947-70E740481C1C}">
                  <a14:useLocalDpi xmlns:a14="http://schemas.microsoft.com/office/drawing/2010/main" val="0"/>
                </a:ext>
              </a:extLst>
            </a:blip>
            <a:srcRect/>
            <a:stretch>
              <a:fillRect/>
            </a:stretch>
          </a:blipFill>
        </p:spPr>
        <p:txBody>
          <a:bodyPr rIns="0"/>
          <a:lstStyle>
            <a:lvl1pPr marL="0" indent="0">
              <a:buFontTx/>
              <a:buNone/>
              <a:defRPr sz="100">
                <a:solidFill>
                  <a:srgbClr val="E6E6E6"/>
                </a:solidFill>
              </a:defRPr>
            </a:lvl1pPr>
            <a:lvl2pPr marL="342900" indent="0">
              <a:buFontTx/>
              <a:buNone/>
              <a:defRPr sz="800">
                <a:solidFill>
                  <a:schemeClr val="bg2"/>
                </a:solidFill>
              </a:defRPr>
            </a:lvl2pPr>
            <a:lvl3pPr marL="685800" indent="0">
              <a:buFontTx/>
              <a:buNone/>
              <a:defRPr sz="800">
                <a:solidFill>
                  <a:schemeClr val="bg2"/>
                </a:solidFill>
              </a:defRPr>
            </a:lvl3pPr>
            <a:lvl4pPr marL="1028700" indent="0">
              <a:buFontTx/>
              <a:buNone/>
              <a:defRPr sz="800">
                <a:solidFill>
                  <a:schemeClr val="bg2"/>
                </a:solidFill>
              </a:defRPr>
            </a:lvl4pPr>
            <a:lvl5pPr marL="1371600" indent="0">
              <a:buFontTx/>
              <a:buNone/>
              <a:defRPr sz="800">
                <a:solidFill>
                  <a:schemeClr val="bg2"/>
                </a:solidFill>
              </a:defRPr>
            </a:lvl5pPr>
          </a:lstStyle>
          <a:p>
            <a:pPr lvl="0"/>
            <a:r>
              <a:rPr lang="fi-FI" dirty="0"/>
              <a:t> </a:t>
            </a:r>
            <a:endParaRPr lang="en-GB" dirty="0"/>
          </a:p>
        </p:txBody>
      </p:sp>
    </p:spTree>
    <p:extLst>
      <p:ext uri="{BB962C8B-B14F-4D97-AF65-F5344CB8AC3E}">
        <p14:creationId xmlns:p14="http://schemas.microsoft.com/office/powerpoint/2010/main" val="3454031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F1B5607A-C247-A443-93C4-C05CD1FADDEB}"/>
              </a:ext>
            </a:extLst>
          </p:cNvPr>
          <p:cNvSpPr>
            <a:spLocks noGrp="1" noChangeAspect="1"/>
          </p:cNvSpPr>
          <p:nvPr>
            <p:ph type="pic" idx="14" hasCustomPrompt="1"/>
          </p:nvPr>
        </p:nvSpPr>
        <p:spPr>
          <a:xfrm>
            <a:off x="0" y="0"/>
            <a:ext cx="9144000" cy="338400"/>
          </a:xfrm>
          <a:solidFill>
            <a:srgbClr val="E0DED8"/>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noProof="0" dirty="0"/>
              <a:t>          Click icon to add picture</a:t>
            </a:r>
          </a:p>
        </p:txBody>
      </p:sp>
      <p:sp>
        <p:nvSpPr>
          <p:cNvPr id="2" name="Footer Placeholder 1"/>
          <p:cNvSpPr>
            <a:spLocks noGrp="1"/>
          </p:cNvSpPr>
          <p:nvPr>
            <p:ph type="ftr" sz="quarter" idx="10"/>
          </p:nvPr>
        </p:nvSpPr>
        <p:spPr/>
        <p:txBody>
          <a:bodyPr/>
          <a:lstStyle/>
          <a:p>
            <a:r>
              <a:rPr lang="en-GB"/>
              <a:t>Confidential</a:t>
            </a:r>
            <a:endParaRPr lang="en-GB" dirty="0"/>
          </a:p>
        </p:txBody>
      </p:sp>
      <p:sp>
        <p:nvSpPr>
          <p:cNvPr id="3" name="Slide Number Placeholder 2"/>
          <p:cNvSpPr>
            <a:spLocks noGrp="1"/>
          </p:cNvSpPr>
          <p:nvPr>
            <p:ph type="sldNum" sz="quarter" idx="11"/>
          </p:nvPr>
        </p:nvSpPr>
        <p:spPr/>
        <p:txBody>
          <a:bodyPr/>
          <a:lstStyle/>
          <a:p>
            <a:fld id="{3644D4AD-7034-5E45-AAAE-D685B84B781D}" type="slidenum">
              <a:rPr lang="fi-FI" smtClean="0"/>
              <a:pPr/>
              <a:t>‹#›</a:t>
            </a:fld>
            <a:endParaRPr lang="fi-FI"/>
          </a:p>
        </p:txBody>
      </p:sp>
      <p:sp>
        <p:nvSpPr>
          <p:cNvPr id="7" name="Text Placeholder 6" title="Logo"/>
          <p:cNvSpPr>
            <a:spLocks noGrp="1"/>
          </p:cNvSpPr>
          <p:nvPr>
            <p:ph type="body" sz="quarter" idx="22" hasCustomPrompt="1"/>
          </p:nvPr>
        </p:nvSpPr>
        <p:spPr>
          <a:xfrm>
            <a:off x="129600" y="118800"/>
            <a:ext cx="568800" cy="140400"/>
          </a:xfrm>
          <a:blipFill dpi="0" rotWithShape="1">
            <a:blip r:embed="rId2">
              <a:extLst>
                <a:ext uri="{28A0092B-C50C-407E-A947-70E740481C1C}">
                  <a14:useLocalDpi xmlns:a14="http://schemas.microsoft.com/office/drawing/2010/main" val="0"/>
                </a:ext>
              </a:extLst>
            </a:blip>
            <a:srcRect/>
            <a:stretch>
              <a:fillRect/>
            </a:stretch>
          </a:blipFill>
        </p:spPr>
        <p:txBody>
          <a:bodyPr rIns="0"/>
          <a:lstStyle>
            <a:lvl1pPr marL="0" indent="0">
              <a:buFontTx/>
              <a:buNone/>
              <a:defRPr sz="100">
                <a:solidFill>
                  <a:srgbClr val="E6E6E6"/>
                </a:solidFill>
              </a:defRPr>
            </a:lvl1pPr>
            <a:lvl2pPr marL="342900" indent="0">
              <a:buFontTx/>
              <a:buNone/>
              <a:defRPr sz="800">
                <a:solidFill>
                  <a:schemeClr val="bg2"/>
                </a:solidFill>
              </a:defRPr>
            </a:lvl2pPr>
            <a:lvl3pPr marL="685800" indent="0">
              <a:buFontTx/>
              <a:buNone/>
              <a:defRPr sz="800">
                <a:solidFill>
                  <a:schemeClr val="bg2"/>
                </a:solidFill>
              </a:defRPr>
            </a:lvl3pPr>
            <a:lvl4pPr marL="1028700" indent="0">
              <a:buFontTx/>
              <a:buNone/>
              <a:defRPr sz="800">
                <a:solidFill>
                  <a:schemeClr val="bg2"/>
                </a:solidFill>
              </a:defRPr>
            </a:lvl4pPr>
            <a:lvl5pPr marL="1371600" indent="0">
              <a:buFontTx/>
              <a:buNone/>
              <a:defRPr sz="800">
                <a:solidFill>
                  <a:schemeClr val="bg2"/>
                </a:solidFill>
              </a:defRPr>
            </a:lvl5pPr>
          </a:lstStyle>
          <a:p>
            <a:pPr lvl="0"/>
            <a:r>
              <a:rPr lang="fi-FI" dirty="0"/>
              <a:t> </a:t>
            </a:r>
            <a:endParaRPr lang="en-GB" dirty="0"/>
          </a:p>
        </p:txBody>
      </p:sp>
    </p:spTree>
    <p:extLst>
      <p:ext uri="{BB962C8B-B14F-4D97-AF65-F5344CB8AC3E}">
        <p14:creationId xmlns:p14="http://schemas.microsoft.com/office/powerpoint/2010/main" val="169109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
    <p:spTree>
      <p:nvGrpSpPr>
        <p:cNvPr id="1" name=""/>
        <p:cNvGrpSpPr/>
        <p:nvPr/>
      </p:nvGrpSpPr>
      <p:grpSpPr>
        <a:xfrm>
          <a:off x="0" y="0"/>
          <a:ext cx="0" cy="0"/>
          <a:chOff x="0" y="0"/>
          <a:chExt cx="0" cy="0"/>
        </a:xfrm>
      </p:grpSpPr>
      <p:sp>
        <p:nvSpPr>
          <p:cNvPr id="6" name="Picture Placeholder 2">
            <a:extLst>
              <a:ext uri="{FF2B5EF4-FFF2-40B4-BE49-F238E27FC236}">
                <a16:creationId xmlns:a16="http://schemas.microsoft.com/office/drawing/2014/main" id="{F1B5607A-C247-A443-93C4-C05CD1FADDEB}"/>
              </a:ext>
            </a:extLst>
          </p:cNvPr>
          <p:cNvSpPr>
            <a:spLocks noGrp="1" noChangeAspect="1"/>
          </p:cNvSpPr>
          <p:nvPr>
            <p:ph type="pic" idx="14" hasCustomPrompt="1"/>
          </p:nvPr>
        </p:nvSpPr>
        <p:spPr>
          <a:xfrm>
            <a:off x="0" y="0"/>
            <a:ext cx="9144000" cy="338400"/>
          </a:xfrm>
          <a:solidFill>
            <a:srgbClr val="E0DED8"/>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noProof="0" dirty="0"/>
              <a:t>          Click icon to add picture</a:t>
            </a:r>
          </a:p>
        </p:txBody>
      </p:sp>
      <p:sp>
        <p:nvSpPr>
          <p:cNvPr id="2" name="Content Placeholder 1"/>
          <p:cNvSpPr>
            <a:spLocks noGrp="1"/>
          </p:cNvSpPr>
          <p:nvPr>
            <p:ph/>
          </p:nvPr>
        </p:nvSpPr>
        <p:spPr>
          <a:xfrm>
            <a:off x="576263" y="768350"/>
            <a:ext cx="7991475" cy="381952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3" name="Footer Placeholder 2"/>
          <p:cNvSpPr>
            <a:spLocks noGrp="1"/>
          </p:cNvSpPr>
          <p:nvPr>
            <p:ph type="ftr" sz="quarter" idx="10"/>
          </p:nvPr>
        </p:nvSpPr>
        <p:spPr/>
        <p:txBody>
          <a:bodyPr/>
          <a:lstStyle/>
          <a:p>
            <a:r>
              <a:rPr lang="en-GB"/>
              <a:t>Confidential</a:t>
            </a:r>
            <a:endParaRPr lang="en-GB" dirty="0"/>
          </a:p>
        </p:txBody>
      </p:sp>
      <p:sp>
        <p:nvSpPr>
          <p:cNvPr id="5" name="Slide Number Placeholder 2"/>
          <p:cNvSpPr txBox="1">
            <a:spLocks/>
          </p:cNvSpPr>
          <p:nvPr userDrawn="1"/>
        </p:nvSpPr>
        <p:spPr>
          <a:xfrm>
            <a:off x="7027200" y="32400"/>
            <a:ext cx="2057400" cy="273844"/>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rgbClr val="FFFFFF"/>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644D4AD-7034-5E45-AAAE-D685B84B781D}" type="slidenum">
              <a:rPr lang="fi-FI" smtClean="0"/>
              <a:pPr/>
              <a:t>‹#›</a:t>
            </a:fld>
            <a:endParaRPr lang="fi-FI"/>
          </a:p>
        </p:txBody>
      </p:sp>
      <p:sp>
        <p:nvSpPr>
          <p:cNvPr id="7" name="Text Placeholder 6" title="Logo"/>
          <p:cNvSpPr>
            <a:spLocks noGrp="1"/>
          </p:cNvSpPr>
          <p:nvPr>
            <p:ph type="body" sz="quarter" idx="22" hasCustomPrompt="1"/>
          </p:nvPr>
        </p:nvSpPr>
        <p:spPr>
          <a:xfrm>
            <a:off x="129600" y="118800"/>
            <a:ext cx="568800" cy="140400"/>
          </a:xfrm>
          <a:blipFill dpi="0" rotWithShape="1">
            <a:blip r:embed="rId2">
              <a:extLst>
                <a:ext uri="{28A0092B-C50C-407E-A947-70E740481C1C}">
                  <a14:useLocalDpi xmlns:a14="http://schemas.microsoft.com/office/drawing/2010/main" val="0"/>
                </a:ext>
              </a:extLst>
            </a:blip>
            <a:srcRect/>
            <a:stretch>
              <a:fillRect/>
            </a:stretch>
          </a:blipFill>
        </p:spPr>
        <p:txBody>
          <a:bodyPr rIns="0"/>
          <a:lstStyle>
            <a:lvl1pPr marL="0" indent="0">
              <a:buFontTx/>
              <a:buNone/>
              <a:defRPr sz="100">
                <a:solidFill>
                  <a:srgbClr val="E6E6E6"/>
                </a:solidFill>
              </a:defRPr>
            </a:lvl1pPr>
            <a:lvl2pPr marL="342900" indent="0">
              <a:buFontTx/>
              <a:buNone/>
              <a:defRPr sz="800">
                <a:solidFill>
                  <a:schemeClr val="bg2"/>
                </a:solidFill>
              </a:defRPr>
            </a:lvl2pPr>
            <a:lvl3pPr marL="685800" indent="0">
              <a:buFontTx/>
              <a:buNone/>
              <a:defRPr sz="800">
                <a:solidFill>
                  <a:schemeClr val="bg2"/>
                </a:solidFill>
              </a:defRPr>
            </a:lvl3pPr>
            <a:lvl4pPr marL="1028700" indent="0">
              <a:buFontTx/>
              <a:buNone/>
              <a:defRPr sz="800">
                <a:solidFill>
                  <a:schemeClr val="bg2"/>
                </a:solidFill>
              </a:defRPr>
            </a:lvl4pPr>
            <a:lvl5pPr marL="1371600" indent="0">
              <a:buFontTx/>
              <a:buNone/>
              <a:defRPr sz="800">
                <a:solidFill>
                  <a:schemeClr val="bg2"/>
                </a:solidFill>
              </a:defRPr>
            </a:lvl5pPr>
          </a:lstStyle>
          <a:p>
            <a:pPr lvl="0"/>
            <a:r>
              <a:rPr lang="fi-FI" dirty="0"/>
              <a:t> </a:t>
            </a:r>
            <a:endParaRPr lang="en-GB" dirty="0"/>
          </a:p>
        </p:txBody>
      </p:sp>
    </p:spTree>
    <p:extLst>
      <p:ext uri="{BB962C8B-B14F-4D97-AF65-F5344CB8AC3E}">
        <p14:creationId xmlns:p14="http://schemas.microsoft.com/office/powerpoint/2010/main" val="410782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eft picture, Title and High Content">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F07B62AC-BD31-8C48-AA4C-E099E83D4FFE}"/>
              </a:ext>
            </a:extLst>
          </p:cNvPr>
          <p:cNvSpPr>
            <a:spLocks noGrp="1" noChangeAspect="1"/>
          </p:cNvSpPr>
          <p:nvPr>
            <p:ph type="pic" idx="14" hasCustomPrompt="1"/>
          </p:nvPr>
        </p:nvSpPr>
        <p:spPr>
          <a:xfrm>
            <a:off x="0" y="0"/>
            <a:ext cx="2657139" cy="5143500"/>
          </a:xfrm>
          <a:solidFill>
            <a:srgbClr val="E0DED8"/>
          </a:solidFill>
        </p:spPr>
        <p:txBody>
          <a:bodyPr anchor="b"/>
          <a:lstStyle>
            <a:lvl1pPr marL="0" indent="0" algn="ctr">
              <a:lnSpc>
                <a:spcPct val="100000"/>
              </a:lnSpc>
              <a:spcBef>
                <a:spcPts val="0"/>
              </a:spcBef>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noProof="0" dirty="0"/>
              <a:t>Click icon </a:t>
            </a:r>
            <a:br>
              <a:rPr lang="en-GB" noProof="0" dirty="0"/>
            </a:br>
            <a:r>
              <a:rPr lang="en-GB" noProof="0" dirty="0"/>
              <a:t>to add picture</a:t>
            </a:r>
          </a:p>
        </p:txBody>
      </p:sp>
      <p:sp>
        <p:nvSpPr>
          <p:cNvPr id="7" name="Content Placeholder 2">
            <a:extLst>
              <a:ext uri="{FF2B5EF4-FFF2-40B4-BE49-F238E27FC236}">
                <a16:creationId xmlns:a16="http://schemas.microsoft.com/office/drawing/2014/main" id="{CDB7F3CE-BF94-9C4F-B226-164FC4D05E52}"/>
              </a:ext>
            </a:extLst>
          </p:cNvPr>
          <p:cNvSpPr>
            <a:spLocks noGrp="1"/>
          </p:cNvSpPr>
          <p:nvPr>
            <p:ph idx="21"/>
          </p:nvPr>
        </p:nvSpPr>
        <p:spPr>
          <a:xfrm>
            <a:off x="3273070" y="442181"/>
            <a:ext cx="2573002" cy="367946"/>
          </a:xfrm>
        </p:spPr>
        <p:txBody>
          <a:bodyPr rIns="0"/>
          <a:lstStyle>
            <a:lvl1pPr marL="0" indent="0">
              <a:buFontTx/>
              <a:buNone/>
              <a:defRPr sz="1400" b="1"/>
            </a:lvl1pPr>
            <a:lvl2pPr>
              <a:defRPr sz="900"/>
            </a:lvl2pPr>
          </a:lstStyle>
          <a:p>
            <a:pPr lvl="0"/>
            <a:r>
              <a:rPr lang="sv-SE" noProof="0"/>
              <a:t>Klicka här för att ändra format på bakgrundstexten</a:t>
            </a:r>
          </a:p>
        </p:txBody>
      </p:sp>
      <p:sp>
        <p:nvSpPr>
          <p:cNvPr id="12" name="Title 1">
            <a:extLst>
              <a:ext uri="{FF2B5EF4-FFF2-40B4-BE49-F238E27FC236}">
                <a16:creationId xmlns:a16="http://schemas.microsoft.com/office/drawing/2014/main" id="{D5BA5B05-3C57-FE46-803F-FE1F63436F34}"/>
              </a:ext>
            </a:extLst>
          </p:cNvPr>
          <p:cNvSpPr>
            <a:spLocks noGrp="1"/>
          </p:cNvSpPr>
          <p:nvPr>
            <p:ph type="title"/>
          </p:nvPr>
        </p:nvSpPr>
        <p:spPr>
          <a:xfrm>
            <a:off x="3270325" y="817066"/>
            <a:ext cx="5297412" cy="450949"/>
          </a:xfrm>
        </p:spPr>
        <p:txBody>
          <a:bodyPr/>
          <a:lstStyle/>
          <a:p>
            <a:r>
              <a:rPr lang="sv-SE" noProof="0"/>
              <a:t>Klicka här för att ändra mall för rubrikformat</a:t>
            </a:r>
            <a:endParaRPr lang="en-GB" noProof="0" dirty="0"/>
          </a:p>
        </p:txBody>
      </p:sp>
      <p:sp>
        <p:nvSpPr>
          <p:cNvPr id="8" name="Content Placeholder 2">
            <a:extLst>
              <a:ext uri="{FF2B5EF4-FFF2-40B4-BE49-F238E27FC236}">
                <a16:creationId xmlns:a16="http://schemas.microsoft.com/office/drawing/2014/main" id="{4622B1D0-4197-244A-933A-463407D2EE25}"/>
              </a:ext>
            </a:extLst>
          </p:cNvPr>
          <p:cNvSpPr>
            <a:spLocks noGrp="1"/>
          </p:cNvSpPr>
          <p:nvPr>
            <p:ph idx="15" hasCustomPrompt="1"/>
          </p:nvPr>
        </p:nvSpPr>
        <p:spPr>
          <a:xfrm>
            <a:off x="3287308" y="1477926"/>
            <a:ext cx="5280429" cy="3109949"/>
          </a:xfrm>
        </p:spPr>
        <p:txBody>
          <a:bodyPr/>
          <a:lstStyle>
            <a:lvl1pPr marL="0" indent="0">
              <a:buFontTx/>
              <a:buNone/>
              <a:defRPr sz="1200"/>
            </a:lvl1pPr>
            <a:lvl2pPr>
              <a:defRPr sz="1200"/>
            </a:lvl2pPr>
            <a:lvl3pPr>
              <a:defRPr sz="1200"/>
            </a:lvl3pPr>
            <a:lvl4pPr>
              <a:defRPr sz="1200"/>
            </a:lvl4pPr>
            <a:lvl5pPr>
              <a:defRPr sz="1200"/>
            </a:lvl5pPr>
          </a:lstStyle>
          <a:p>
            <a:pPr lvl="0"/>
            <a:r>
              <a:rPr lang="en-GB" noProof="0" dirty="0"/>
              <a:t>Click to add text.</a:t>
            </a:r>
            <a:br>
              <a:rPr lang="en-GB" noProof="0" dirty="0"/>
            </a:br>
            <a:r>
              <a:rPr lang="en-GB" noProof="0" dirty="0"/>
              <a:t>Use ”Increase List Level” button to change text to level 2 from level 1 (Home/Paragraph).</a:t>
            </a:r>
            <a:br>
              <a:rPr lang="en-GB" noProof="0" dirty="0"/>
            </a:br>
            <a:r>
              <a:rPr lang="en-GB" noProof="0" dirty="0"/>
              <a:t>This way you get bullets automatically.</a:t>
            </a:r>
            <a:br>
              <a:rPr lang="en-GB" noProof="0" dirty="0"/>
            </a:br>
            <a:r>
              <a:rPr lang="en-GB" noProof="0" dirty="0"/>
              <a:t>After that you can use tab keys to change list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Footer Placeholder 2"/>
          <p:cNvSpPr>
            <a:spLocks noGrp="1"/>
          </p:cNvSpPr>
          <p:nvPr>
            <p:ph type="ftr" sz="quarter" idx="11"/>
          </p:nvPr>
        </p:nvSpPr>
        <p:spPr/>
        <p:txBody>
          <a:bodyPr/>
          <a:lstStyle/>
          <a:p>
            <a:r>
              <a:rPr lang="en-GB" noProof="0"/>
              <a:t>Confidential</a:t>
            </a:r>
            <a:endParaRPr lang="en-GB" noProof="0" dirty="0"/>
          </a:p>
        </p:txBody>
      </p:sp>
      <p:sp>
        <p:nvSpPr>
          <p:cNvPr id="4" name="Slide Number Placeholder 3"/>
          <p:cNvSpPr>
            <a:spLocks noGrp="1"/>
          </p:cNvSpPr>
          <p:nvPr>
            <p:ph type="sldNum" sz="quarter" idx="12"/>
          </p:nvPr>
        </p:nvSpPr>
        <p:spPr/>
        <p:txBody>
          <a:bodyPr/>
          <a:lstStyle/>
          <a:p>
            <a:fld id="{3644D4AD-7034-5E45-AAAE-D685B84B781D}" type="slidenum">
              <a:rPr lang="en-GB" noProof="0" smtClean="0"/>
              <a:t>‹#›</a:t>
            </a:fld>
            <a:endParaRPr lang="en-GB" noProof="0" dirty="0"/>
          </a:p>
        </p:txBody>
      </p:sp>
      <p:sp>
        <p:nvSpPr>
          <p:cNvPr id="11" name="Text Placeholder 6" title="Logo"/>
          <p:cNvSpPr>
            <a:spLocks noGrp="1"/>
          </p:cNvSpPr>
          <p:nvPr>
            <p:ph type="body" sz="quarter" idx="22" hasCustomPrompt="1"/>
          </p:nvPr>
        </p:nvSpPr>
        <p:spPr>
          <a:xfrm>
            <a:off x="129600" y="118800"/>
            <a:ext cx="568800" cy="140400"/>
          </a:xfrm>
          <a:blipFill dpi="0" rotWithShape="1">
            <a:blip r:embed="rId2">
              <a:extLst>
                <a:ext uri="{28A0092B-C50C-407E-A947-70E740481C1C}">
                  <a14:useLocalDpi xmlns:a14="http://schemas.microsoft.com/office/drawing/2010/main" val="0"/>
                </a:ext>
              </a:extLst>
            </a:blip>
            <a:srcRect/>
            <a:stretch>
              <a:fillRect/>
            </a:stretch>
          </a:blipFill>
        </p:spPr>
        <p:txBody>
          <a:bodyPr rIns="0"/>
          <a:lstStyle>
            <a:lvl1pPr marL="0" indent="0">
              <a:buFontTx/>
              <a:buNone/>
              <a:defRPr sz="100">
                <a:solidFill>
                  <a:srgbClr val="E6E6E6"/>
                </a:solidFill>
              </a:defRPr>
            </a:lvl1pPr>
            <a:lvl2pPr marL="342900" indent="0">
              <a:buFontTx/>
              <a:buNone/>
              <a:defRPr sz="800">
                <a:solidFill>
                  <a:schemeClr val="bg2"/>
                </a:solidFill>
              </a:defRPr>
            </a:lvl2pPr>
            <a:lvl3pPr marL="685800" indent="0">
              <a:buFontTx/>
              <a:buNone/>
              <a:defRPr sz="800">
                <a:solidFill>
                  <a:schemeClr val="bg2"/>
                </a:solidFill>
              </a:defRPr>
            </a:lvl3pPr>
            <a:lvl4pPr marL="1028700" indent="0">
              <a:buFontTx/>
              <a:buNone/>
              <a:defRPr sz="800">
                <a:solidFill>
                  <a:schemeClr val="bg2"/>
                </a:solidFill>
              </a:defRPr>
            </a:lvl4pPr>
            <a:lvl5pPr marL="1371600" indent="0">
              <a:buFontTx/>
              <a:buNone/>
              <a:defRPr sz="800">
                <a:solidFill>
                  <a:schemeClr val="bg2"/>
                </a:solidFill>
              </a:defRPr>
            </a:lvl5pPr>
          </a:lstStyle>
          <a:p>
            <a:pPr lvl="0"/>
            <a:r>
              <a:rPr lang="fi-FI" dirty="0"/>
              <a:t> </a:t>
            </a:r>
            <a:endParaRPr lang="en-GB" dirty="0"/>
          </a:p>
        </p:txBody>
      </p:sp>
    </p:spTree>
    <p:extLst>
      <p:ext uri="{BB962C8B-B14F-4D97-AF65-F5344CB8AC3E}">
        <p14:creationId xmlns:p14="http://schemas.microsoft.com/office/powerpoint/2010/main" val="401526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ft picture, Title and 2 Content">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53B2850C-1B41-7F46-8451-3536B46ACF39}"/>
              </a:ext>
            </a:extLst>
          </p:cNvPr>
          <p:cNvSpPr>
            <a:spLocks noGrp="1" noChangeAspect="1"/>
          </p:cNvSpPr>
          <p:nvPr>
            <p:ph type="pic" idx="14" hasCustomPrompt="1"/>
          </p:nvPr>
        </p:nvSpPr>
        <p:spPr>
          <a:xfrm>
            <a:off x="0" y="0"/>
            <a:ext cx="2657139" cy="5143500"/>
          </a:xfrm>
          <a:solidFill>
            <a:srgbClr val="E0DED8"/>
          </a:solidFill>
        </p:spPr>
        <p:txBody>
          <a:bodyPr anchor="b"/>
          <a:lstStyle>
            <a:lvl1pPr marL="0" indent="0" algn="ctr">
              <a:lnSpc>
                <a:spcPct val="100000"/>
              </a:lnSpc>
              <a:spcBef>
                <a:spcPts val="0"/>
              </a:spcBef>
              <a:buNone/>
              <a:defRPr sz="2400" baseline="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i-FI" noProof="0" dirty="0"/>
              <a:t>Click icon</a:t>
            </a:r>
            <a:br>
              <a:rPr lang="fi-FI" noProof="0" dirty="0"/>
            </a:br>
            <a:r>
              <a:rPr lang="fi-FI" noProof="0" dirty="0"/>
              <a:t>to add picture</a:t>
            </a:r>
            <a:endParaRPr lang="en-GB" noProof="0" dirty="0"/>
          </a:p>
        </p:txBody>
      </p:sp>
      <p:sp>
        <p:nvSpPr>
          <p:cNvPr id="9" name="Content Placeholder 2">
            <a:extLst>
              <a:ext uri="{FF2B5EF4-FFF2-40B4-BE49-F238E27FC236}">
                <a16:creationId xmlns:a16="http://schemas.microsoft.com/office/drawing/2014/main" id="{39534DCA-C6A0-6348-A594-EDBBE69915F6}"/>
              </a:ext>
            </a:extLst>
          </p:cNvPr>
          <p:cNvSpPr>
            <a:spLocks noGrp="1"/>
          </p:cNvSpPr>
          <p:nvPr>
            <p:ph idx="21"/>
          </p:nvPr>
        </p:nvSpPr>
        <p:spPr>
          <a:xfrm>
            <a:off x="3262184" y="1102264"/>
            <a:ext cx="2573002" cy="367946"/>
          </a:xfrm>
        </p:spPr>
        <p:txBody>
          <a:bodyPr rIns="0"/>
          <a:lstStyle>
            <a:lvl1pPr marL="0" indent="0">
              <a:buFontTx/>
              <a:buNone/>
              <a:defRPr sz="1400" b="1"/>
            </a:lvl1pPr>
            <a:lvl2pPr>
              <a:defRPr sz="900"/>
            </a:lvl2pPr>
          </a:lstStyle>
          <a:p>
            <a:pPr lvl="0"/>
            <a:r>
              <a:rPr lang="sv-SE" noProof="0"/>
              <a:t>Klicka här för att ändra format på bakgrundstexten</a:t>
            </a:r>
          </a:p>
        </p:txBody>
      </p:sp>
      <p:sp>
        <p:nvSpPr>
          <p:cNvPr id="11" name="Title 1">
            <a:extLst>
              <a:ext uri="{FF2B5EF4-FFF2-40B4-BE49-F238E27FC236}">
                <a16:creationId xmlns:a16="http://schemas.microsoft.com/office/drawing/2014/main" id="{DAB371E2-5241-234F-B485-6F1DE7F2A086}"/>
              </a:ext>
            </a:extLst>
          </p:cNvPr>
          <p:cNvSpPr>
            <a:spLocks noGrp="1"/>
          </p:cNvSpPr>
          <p:nvPr>
            <p:ph type="title"/>
          </p:nvPr>
        </p:nvSpPr>
        <p:spPr>
          <a:xfrm>
            <a:off x="3262184" y="1477927"/>
            <a:ext cx="5305554" cy="721576"/>
          </a:xfrm>
        </p:spPr>
        <p:txBody>
          <a:bodyPr>
            <a:normAutofit/>
          </a:bodyPr>
          <a:lstStyle>
            <a:lvl1pPr>
              <a:defRPr sz="2400"/>
            </a:lvl1pPr>
          </a:lstStyle>
          <a:p>
            <a:r>
              <a:rPr lang="sv-SE" noProof="0"/>
              <a:t>Klicka här för att ändra mall för rubrikformat</a:t>
            </a:r>
            <a:endParaRPr lang="en-GB" noProof="0" dirty="0"/>
          </a:p>
        </p:txBody>
      </p:sp>
      <p:sp>
        <p:nvSpPr>
          <p:cNvPr id="10" name="Content Placeholder 2">
            <a:extLst>
              <a:ext uri="{FF2B5EF4-FFF2-40B4-BE49-F238E27FC236}">
                <a16:creationId xmlns:a16="http://schemas.microsoft.com/office/drawing/2014/main" id="{1758BAC1-45F9-C645-B95B-238041BD5D10}"/>
              </a:ext>
            </a:extLst>
          </p:cNvPr>
          <p:cNvSpPr>
            <a:spLocks noGrp="1"/>
          </p:cNvSpPr>
          <p:nvPr>
            <p:ph idx="19" hasCustomPrompt="1"/>
          </p:nvPr>
        </p:nvSpPr>
        <p:spPr>
          <a:xfrm>
            <a:off x="3285499" y="2411112"/>
            <a:ext cx="2573002" cy="2152049"/>
          </a:xfrm>
        </p:spPr>
        <p:txBody>
          <a:bodyPr/>
          <a:lstStyle>
            <a:lvl1pPr marL="0" indent="0">
              <a:buFontTx/>
              <a:buNone/>
              <a:defRPr sz="1200"/>
            </a:lvl1pPr>
            <a:lvl2pPr marL="345600">
              <a:defRPr sz="1200"/>
            </a:lvl2pPr>
            <a:lvl3pPr marL="518400">
              <a:defRPr sz="1200"/>
            </a:lvl3pPr>
            <a:lvl4pPr marL="691200">
              <a:defRPr sz="1200"/>
            </a:lvl4pPr>
            <a:lvl5pPr marL="864000">
              <a:defRPr sz="1200"/>
            </a:lvl5pPr>
          </a:lstStyle>
          <a:p>
            <a:pPr lvl="0"/>
            <a:r>
              <a:rPr lang="en-GB" noProof="0" dirty="0"/>
              <a:t>Click to add text.</a:t>
            </a:r>
            <a:br>
              <a:rPr lang="en-GB" noProof="0" dirty="0"/>
            </a:br>
            <a:r>
              <a:rPr lang="en-GB" noProof="0" dirty="0"/>
              <a:t>Use ”Increase List Level” button to change text to level 2 from level 1 (Home/Paragraph).</a:t>
            </a:r>
            <a:br>
              <a:rPr lang="en-GB" noProof="0" dirty="0"/>
            </a:br>
            <a:r>
              <a:rPr lang="en-GB" noProof="0" dirty="0"/>
              <a:t>This way you get bullets automatically.</a:t>
            </a:r>
            <a:br>
              <a:rPr lang="en-GB" noProof="0" dirty="0"/>
            </a:br>
            <a:r>
              <a:rPr lang="en-GB" noProof="0" dirty="0"/>
              <a:t>After that you can use tab keys to change list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Content Placeholder 2">
            <a:extLst>
              <a:ext uri="{FF2B5EF4-FFF2-40B4-BE49-F238E27FC236}">
                <a16:creationId xmlns:a16="http://schemas.microsoft.com/office/drawing/2014/main" id="{9245168A-98A9-1C45-913F-379C1E0A9D96}"/>
              </a:ext>
            </a:extLst>
          </p:cNvPr>
          <p:cNvSpPr>
            <a:spLocks noGrp="1"/>
          </p:cNvSpPr>
          <p:nvPr>
            <p:ph idx="20" hasCustomPrompt="1"/>
          </p:nvPr>
        </p:nvSpPr>
        <p:spPr>
          <a:xfrm>
            <a:off x="5994736" y="2411112"/>
            <a:ext cx="2573002" cy="2152049"/>
          </a:xfrm>
        </p:spPr>
        <p:txBody>
          <a:bodyPr/>
          <a:lstStyle>
            <a:lvl1pPr marL="0" indent="0">
              <a:buFontTx/>
              <a:buNone/>
              <a:defRPr sz="1200"/>
            </a:lvl1pPr>
            <a:lvl2pPr marL="345600">
              <a:defRPr sz="1200"/>
            </a:lvl2pPr>
            <a:lvl3pPr marL="518400">
              <a:defRPr sz="1200"/>
            </a:lvl3pPr>
            <a:lvl4pPr marL="691200">
              <a:defRPr sz="1200"/>
            </a:lvl4pPr>
            <a:lvl5pPr marL="864000">
              <a:defRPr sz="12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11"/>
          </p:nvPr>
        </p:nvSpPr>
        <p:spPr/>
        <p:txBody>
          <a:bodyPr/>
          <a:lstStyle/>
          <a:p>
            <a:r>
              <a:rPr lang="en-GB" noProof="0"/>
              <a:t>Confidential</a:t>
            </a:r>
            <a:endParaRPr lang="en-GB" noProof="0" dirty="0"/>
          </a:p>
        </p:txBody>
      </p:sp>
      <p:sp>
        <p:nvSpPr>
          <p:cNvPr id="6" name="Slide Number Placeholder 5"/>
          <p:cNvSpPr>
            <a:spLocks noGrp="1"/>
          </p:cNvSpPr>
          <p:nvPr>
            <p:ph type="sldNum" sz="quarter" idx="12"/>
          </p:nvPr>
        </p:nvSpPr>
        <p:spPr/>
        <p:txBody>
          <a:bodyPr/>
          <a:lstStyle/>
          <a:p>
            <a:fld id="{3644D4AD-7034-5E45-AAAE-D685B84B781D}" type="slidenum">
              <a:rPr lang="en-GB" noProof="0" smtClean="0"/>
              <a:t>‹#›</a:t>
            </a:fld>
            <a:endParaRPr lang="en-GB" noProof="0" dirty="0"/>
          </a:p>
        </p:txBody>
      </p:sp>
      <p:sp>
        <p:nvSpPr>
          <p:cNvPr id="14" name="Text Placeholder 6" title="Logo"/>
          <p:cNvSpPr>
            <a:spLocks noGrp="1"/>
          </p:cNvSpPr>
          <p:nvPr>
            <p:ph type="body" sz="quarter" idx="22" hasCustomPrompt="1"/>
          </p:nvPr>
        </p:nvSpPr>
        <p:spPr>
          <a:xfrm>
            <a:off x="129600" y="118800"/>
            <a:ext cx="568800" cy="140400"/>
          </a:xfrm>
          <a:blipFill dpi="0" rotWithShape="1">
            <a:blip r:embed="rId2">
              <a:extLst>
                <a:ext uri="{28A0092B-C50C-407E-A947-70E740481C1C}">
                  <a14:useLocalDpi xmlns:a14="http://schemas.microsoft.com/office/drawing/2010/main" val="0"/>
                </a:ext>
              </a:extLst>
            </a:blip>
            <a:srcRect/>
            <a:stretch>
              <a:fillRect/>
            </a:stretch>
          </a:blipFill>
        </p:spPr>
        <p:txBody>
          <a:bodyPr rIns="0"/>
          <a:lstStyle>
            <a:lvl1pPr marL="0" indent="0">
              <a:buFontTx/>
              <a:buNone/>
              <a:defRPr sz="100">
                <a:solidFill>
                  <a:srgbClr val="E6E6E6"/>
                </a:solidFill>
              </a:defRPr>
            </a:lvl1pPr>
            <a:lvl2pPr marL="342900" indent="0">
              <a:buFontTx/>
              <a:buNone/>
              <a:defRPr sz="800">
                <a:solidFill>
                  <a:schemeClr val="bg2"/>
                </a:solidFill>
              </a:defRPr>
            </a:lvl2pPr>
            <a:lvl3pPr marL="685800" indent="0">
              <a:buFontTx/>
              <a:buNone/>
              <a:defRPr sz="800">
                <a:solidFill>
                  <a:schemeClr val="bg2"/>
                </a:solidFill>
              </a:defRPr>
            </a:lvl3pPr>
            <a:lvl4pPr marL="1028700" indent="0">
              <a:buFontTx/>
              <a:buNone/>
              <a:defRPr sz="800">
                <a:solidFill>
                  <a:schemeClr val="bg2"/>
                </a:solidFill>
              </a:defRPr>
            </a:lvl4pPr>
            <a:lvl5pPr marL="1371600" indent="0">
              <a:buFontTx/>
              <a:buNone/>
              <a:defRPr sz="800">
                <a:solidFill>
                  <a:schemeClr val="bg2"/>
                </a:solidFill>
              </a:defRPr>
            </a:lvl5pPr>
          </a:lstStyle>
          <a:p>
            <a:pPr lvl="0"/>
            <a:r>
              <a:rPr lang="fi-FI" dirty="0"/>
              <a:t> </a:t>
            </a:r>
            <a:endParaRPr lang="en-GB" dirty="0"/>
          </a:p>
        </p:txBody>
      </p:sp>
    </p:spTree>
    <p:extLst>
      <p:ext uri="{BB962C8B-B14F-4D97-AF65-F5344CB8AC3E}">
        <p14:creationId xmlns:p14="http://schemas.microsoft.com/office/powerpoint/2010/main" val="130978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ft wide picture, Title and Content">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53B2850C-1B41-7F46-8451-3536B46ACF39}"/>
              </a:ext>
            </a:extLst>
          </p:cNvPr>
          <p:cNvSpPr>
            <a:spLocks noGrp="1" noChangeAspect="1"/>
          </p:cNvSpPr>
          <p:nvPr>
            <p:ph type="pic" idx="14"/>
          </p:nvPr>
        </p:nvSpPr>
        <p:spPr>
          <a:xfrm>
            <a:off x="0" y="0"/>
            <a:ext cx="3991086" cy="5143500"/>
          </a:xfrm>
          <a:solidFill>
            <a:srgbClr val="E0DED8"/>
          </a:solidFill>
        </p:spPr>
        <p:txBody>
          <a:bodyPr anchor="b"/>
          <a:lstStyle>
            <a:lvl1pPr marL="0" indent="0" algn="ctr">
              <a:spcBef>
                <a:spcPts val="4200"/>
              </a:spcBef>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noProof="0"/>
              <a:t>Klicka på ikonen för att lägga till en bild</a:t>
            </a:r>
            <a:endParaRPr lang="en-GB" noProof="0" dirty="0"/>
          </a:p>
        </p:txBody>
      </p:sp>
      <p:sp>
        <p:nvSpPr>
          <p:cNvPr id="9" name="Content Placeholder 2">
            <a:extLst>
              <a:ext uri="{FF2B5EF4-FFF2-40B4-BE49-F238E27FC236}">
                <a16:creationId xmlns:a16="http://schemas.microsoft.com/office/drawing/2014/main" id="{A6AA4823-60B0-1340-BB65-B56025031E97}"/>
              </a:ext>
            </a:extLst>
          </p:cNvPr>
          <p:cNvSpPr>
            <a:spLocks noGrp="1"/>
          </p:cNvSpPr>
          <p:nvPr>
            <p:ph idx="21"/>
          </p:nvPr>
        </p:nvSpPr>
        <p:spPr>
          <a:xfrm>
            <a:off x="4651713" y="1102264"/>
            <a:ext cx="2573002" cy="367946"/>
          </a:xfrm>
        </p:spPr>
        <p:txBody>
          <a:bodyPr rIns="0"/>
          <a:lstStyle>
            <a:lvl1pPr marL="0" indent="0">
              <a:buFontTx/>
              <a:buNone/>
              <a:defRPr sz="1400" b="1"/>
            </a:lvl1pPr>
            <a:lvl2pPr>
              <a:defRPr sz="900"/>
            </a:lvl2pPr>
          </a:lstStyle>
          <a:p>
            <a:pPr lvl="0"/>
            <a:r>
              <a:rPr lang="sv-SE" noProof="0"/>
              <a:t>Klicka här för att ändra format på bakgrundstexten</a:t>
            </a:r>
          </a:p>
        </p:txBody>
      </p:sp>
      <p:sp>
        <p:nvSpPr>
          <p:cNvPr id="11" name="Title 1">
            <a:extLst>
              <a:ext uri="{FF2B5EF4-FFF2-40B4-BE49-F238E27FC236}">
                <a16:creationId xmlns:a16="http://schemas.microsoft.com/office/drawing/2014/main" id="{DAB371E2-5241-234F-B485-6F1DE7F2A086}"/>
              </a:ext>
            </a:extLst>
          </p:cNvPr>
          <p:cNvSpPr>
            <a:spLocks noGrp="1"/>
          </p:cNvSpPr>
          <p:nvPr>
            <p:ph type="title"/>
          </p:nvPr>
        </p:nvSpPr>
        <p:spPr>
          <a:xfrm>
            <a:off x="4647304" y="1477927"/>
            <a:ext cx="3920434" cy="721576"/>
          </a:xfrm>
        </p:spPr>
        <p:txBody>
          <a:bodyPr>
            <a:noAutofit/>
          </a:bodyPr>
          <a:lstStyle>
            <a:lvl1pPr>
              <a:defRPr sz="2400"/>
            </a:lvl1pPr>
          </a:lstStyle>
          <a:p>
            <a:r>
              <a:rPr lang="sv-SE" noProof="0"/>
              <a:t>Klicka här för att ändra mall för rubrikformat</a:t>
            </a:r>
            <a:endParaRPr lang="en-GB" noProof="0" dirty="0"/>
          </a:p>
        </p:txBody>
      </p:sp>
      <p:sp>
        <p:nvSpPr>
          <p:cNvPr id="7" name="Content Placeholder 2">
            <a:extLst>
              <a:ext uri="{FF2B5EF4-FFF2-40B4-BE49-F238E27FC236}">
                <a16:creationId xmlns:a16="http://schemas.microsoft.com/office/drawing/2014/main" id="{F2F9F1A9-BCF3-7346-91EB-1F4C596F9533}"/>
              </a:ext>
            </a:extLst>
          </p:cNvPr>
          <p:cNvSpPr>
            <a:spLocks noGrp="1"/>
          </p:cNvSpPr>
          <p:nvPr>
            <p:ph idx="20" hasCustomPrompt="1"/>
          </p:nvPr>
        </p:nvSpPr>
        <p:spPr>
          <a:xfrm>
            <a:off x="4658060" y="2411112"/>
            <a:ext cx="3909677" cy="2152049"/>
          </a:xfrm>
        </p:spPr>
        <p:txBody>
          <a:bodyPr/>
          <a:lstStyle>
            <a:lvl1pPr marL="0" indent="0">
              <a:buFontTx/>
              <a:buNone/>
              <a:defRPr sz="1200"/>
            </a:lvl1pPr>
            <a:lvl2pPr marL="345600">
              <a:defRPr sz="1200"/>
            </a:lvl2pPr>
            <a:lvl3pPr marL="518400">
              <a:defRPr sz="1200"/>
            </a:lvl3pPr>
            <a:lvl4pPr marL="691200">
              <a:defRPr sz="1200"/>
            </a:lvl4pPr>
            <a:lvl5pPr marL="864000">
              <a:defRPr sz="1200"/>
            </a:lvl5pPr>
          </a:lstStyle>
          <a:p>
            <a:pPr lvl="0"/>
            <a:r>
              <a:rPr lang="en-GB" noProof="0" dirty="0"/>
              <a:t>Click to add text.</a:t>
            </a:r>
            <a:br>
              <a:rPr lang="en-GB" noProof="0" dirty="0"/>
            </a:br>
            <a:r>
              <a:rPr lang="en-GB" noProof="0" dirty="0"/>
              <a:t>Use ”Increase List Level” button to change text to level 2 from level 1 (Home/Paragraph).</a:t>
            </a:r>
            <a:br>
              <a:rPr lang="en-GB" noProof="0" dirty="0"/>
            </a:br>
            <a:r>
              <a:rPr lang="en-GB" noProof="0" dirty="0"/>
              <a:t>This way you get bullets automatically.</a:t>
            </a:r>
            <a:br>
              <a:rPr lang="en-GB" noProof="0" dirty="0"/>
            </a:br>
            <a:r>
              <a:rPr lang="en-GB" noProof="0" dirty="0"/>
              <a:t>After that you can use tab keys to change list levels.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11"/>
          </p:nvPr>
        </p:nvSpPr>
        <p:spPr/>
        <p:txBody>
          <a:bodyPr/>
          <a:lstStyle/>
          <a:p>
            <a:r>
              <a:rPr lang="en-GB" noProof="0"/>
              <a:t>Confidential</a:t>
            </a:r>
            <a:endParaRPr lang="en-GB" noProof="0" dirty="0"/>
          </a:p>
        </p:txBody>
      </p:sp>
      <p:sp>
        <p:nvSpPr>
          <p:cNvPr id="6" name="Slide Number Placeholder 5"/>
          <p:cNvSpPr>
            <a:spLocks noGrp="1"/>
          </p:cNvSpPr>
          <p:nvPr>
            <p:ph type="sldNum" sz="quarter" idx="12"/>
          </p:nvPr>
        </p:nvSpPr>
        <p:spPr/>
        <p:txBody>
          <a:bodyPr/>
          <a:lstStyle/>
          <a:p>
            <a:fld id="{3644D4AD-7034-5E45-AAAE-D685B84B781D}" type="slidenum">
              <a:rPr lang="en-GB" noProof="0" smtClean="0"/>
              <a:t>‹#›</a:t>
            </a:fld>
            <a:endParaRPr lang="en-GB" noProof="0" dirty="0"/>
          </a:p>
        </p:txBody>
      </p:sp>
      <p:sp>
        <p:nvSpPr>
          <p:cNvPr id="12" name="Text Placeholder 6" title="Logo"/>
          <p:cNvSpPr>
            <a:spLocks noGrp="1"/>
          </p:cNvSpPr>
          <p:nvPr>
            <p:ph type="body" sz="quarter" idx="22" hasCustomPrompt="1"/>
          </p:nvPr>
        </p:nvSpPr>
        <p:spPr>
          <a:xfrm>
            <a:off x="129600" y="118800"/>
            <a:ext cx="568800" cy="140400"/>
          </a:xfrm>
          <a:blipFill dpi="0" rotWithShape="1">
            <a:blip r:embed="rId2">
              <a:extLst>
                <a:ext uri="{28A0092B-C50C-407E-A947-70E740481C1C}">
                  <a14:useLocalDpi xmlns:a14="http://schemas.microsoft.com/office/drawing/2010/main" val="0"/>
                </a:ext>
              </a:extLst>
            </a:blip>
            <a:srcRect/>
            <a:stretch>
              <a:fillRect/>
            </a:stretch>
          </a:blipFill>
        </p:spPr>
        <p:txBody>
          <a:bodyPr rIns="0"/>
          <a:lstStyle>
            <a:lvl1pPr marL="0" indent="0">
              <a:buFontTx/>
              <a:buNone/>
              <a:defRPr sz="100">
                <a:solidFill>
                  <a:srgbClr val="E6E6E6"/>
                </a:solidFill>
              </a:defRPr>
            </a:lvl1pPr>
            <a:lvl2pPr marL="342900" indent="0">
              <a:buFontTx/>
              <a:buNone/>
              <a:defRPr sz="800">
                <a:solidFill>
                  <a:schemeClr val="bg2"/>
                </a:solidFill>
              </a:defRPr>
            </a:lvl2pPr>
            <a:lvl3pPr marL="685800" indent="0">
              <a:buFontTx/>
              <a:buNone/>
              <a:defRPr sz="800">
                <a:solidFill>
                  <a:schemeClr val="bg2"/>
                </a:solidFill>
              </a:defRPr>
            </a:lvl3pPr>
            <a:lvl4pPr marL="1028700" indent="0">
              <a:buFontTx/>
              <a:buNone/>
              <a:defRPr sz="800">
                <a:solidFill>
                  <a:schemeClr val="bg2"/>
                </a:solidFill>
              </a:defRPr>
            </a:lvl4pPr>
            <a:lvl5pPr marL="1371600" indent="0">
              <a:buFontTx/>
              <a:buNone/>
              <a:defRPr sz="800">
                <a:solidFill>
                  <a:schemeClr val="bg2"/>
                </a:solidFill>
              </a:defRPr>
            </a:lvl5pPr>
          </a:lstStyle>
          <a:p>
            <a:pPr lvl="0"/>
            <a:r>
              <a:rPr lang="fi-FI" dirty="0"/>
              <a:t> </a:t>
            </a:r>
            <a:endParaRPr lang="en-GB" dirty="0"/>
          </a:p>
        </p:txBody>
      </p:sp>
    </p:spTree>
    <p:extLst>
      <p:ext uri="{BB962C8B-B14F-4D97-AF65-F5344CB8AC3E}">
        <p14:creationId xmlns:p14="http://schemas.microsoft.com/office/powerpoint/2010/main" val="427329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p picture, 2 Title and Content">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FB68184-CA1A-5240-886F-1684FEC22093}"/>
              </a:ext>
            </a:extLst>
          </p:cNvPr>
          <p:cNvSpPr>
            <a:spLocks noGrp="1" noChangeAspect="1"/>
          </p:cNvSpPr>
          <p:nvPr>
            <p:ph type="pic" idx="14"/>
          </p:nvPr>
        </p:nvSpPr>
        <p:spPr>
          <a:xfrm>
            <a:off x="0" y="0"/>
            <a:ext cx="9144000" cy="3163331"/>
          </a:xfrm>
          <a:solidFill>
            <a:srgbClr val="E0DED8"/>
          </a:solidFill>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noProof="0"/>
              <a:t>Klicka på ikonen för att lägga till en bild</a:t>
            </a:r>
            <a:endParaRPr lang="en-GB" noProof="0" dirty="0"/>
          </a:p>
        </p:txBody>
      </p:sp>
      <p:sp>
        <p:nvSpPr>
          <p:cNvPr id="2" name="Title 1"/>
          <p:cNvSpPr>
            <a:spLocks noGrp="1"/>
          </p:cNvSpPr>
          <p:nvPr>
            <p:ph type="title"/>
          </p:nvPr>
        </p:nvSpPr>
        <p:spPr>
          <a:xfrm>
            <a:off x="576264" y="768096"/>
            <a:ext cx="3400314" cy="699198"/>
          </a:xfrm>
        </p:spPr>
        <p:txBody>
          <a:bodyPr/>
          <a:lstStyle>
            <a:lvl1pPr>
              <a:defRPr>
                <a:solidFill>
                  <a:schemeClr val="bg2"/>
                </a:solidFill>
              </a:defRPr>
            </a:lvl1pPr>
          </a:lstStyle>
          <a:p>
            <a:r>
              <a:rPr lang="sv-SE" noProof="0"/>
              <a:t>Klicka här för att ändra mall för rubrikformat</a:t>
            </a:r>
            <a:endParaRPr lang="en-GB" noProof="0" dirty="0"/>
          </a:p>
        </p:txBody>
      </p:sp>
      <p:sp>
        <p:nvSpPr>
          <p:cNvPr id="11" name="Content Placeholder 2">
            <a:extLst>
              <a:ext uri="{FF2B5EF4-FFF2-40B4-BE49-F238E27FC236}">
                <a16:creationId xmlns:a16="http://schemas.microsoft.com/office/drawing/2014/main" id="{87DEEAA0-107A-CB4C-9D52-4CEE5A94FA6B}"/>
              </a:ext>
            </a:extLst>
          </p:cNvPr>
          <p:cNvSpPr>
            <a:spLocks noGrp="1"/>
          </p:cNvSpPr>
          <p:nvPr>
            <p:ph idx="16" hasCustomPrompt="1"/>
          </p:nvPr>
        </p:nvSpPr>
        <p:spPr>
          <a:xfrm>
            <a:off x="576264" y="1477927"/>
            <a:ext cx="3407908" cy="573296"/>
          </a:xfrm>
        </p:spPr>
        <p:txBody>
          <a:bodyPr rIns="0"/>
          <a:lstStyle>
            <a:lvl1pPr marL="0" indent="0">
              <a:buFontTx/>
              <a:buNone/>
              <a:defRPr sz="1400" b="0">
                <a:solidFill>
                  <a:schemeClr val="bg2"/>
                </a:solidFill>
              </a:defRPr>
            </a:lvl1pPr>
            <a:lvl2pPr marL="0" indent="0">
              <a:buFontTx/>
              <a:buNone/>
              <a:defRPr sz="1400" b="0">
                <a:solidFill>
                  <a:schemeClr val="bg2"/>
                </a:solidFill>
              </a:defRPr>
            </a:lvl2pPr>
            <a:lvl3pPr>
              <a:defRPr sz="1100"/>
            </a:lvl3pPr>
            <a:lvl4pPr>
              <a:defRPr sz="1100"/>
            </a:lvl4pPr>
            <a:lvl5pPr>
              <a:defRPr sz="1100"/>
            </a:lvl5pPr>
          </a:lstStyle>
          <a:p>
            <a:pPr lvl="0"/>
            <a:r>
              <a:rPr lang="en-GB" noProof="0" dirty="0"/>
              <a:t>Click to add text</a:t>
            </a:r>
          </a:p>
          <a:p>
            <a:pPr lvl="1"/>
            <a:r>
              <a:rPr lang="en-GB" noProof="0" dirty="0"/>
              <a:t>Second level</a:t>
            </a:r>
          </a:p>
        </p:txBody>
      </p:sp>
      <p:sp>
        <p:nvSpPr>
          <p:cNvPr id="39" name="Content Placeholder 2">
            <a:extLst>
              <a:ext uri="{FF2B5EF4-FFF2-40B4-BE49-F238E27FC236}">
                <a16:creationId xmlns:a16="http://schemas.microsoft.com/office/drawing/2014/main" id="{F4C72636-DEB4-D344-93A7-3770612C3218}"/>
              </a:ext>
            </a:extLst>
          </p:cNvPr>
          <p:cNvSpPr>
            <a:spLocks noGrp="1"/>
          </p:cNvSpPr>
          <p:nvPr>
            <p:ph idx="18" hasCustomPrompt="1"/>
          </p:nvPr>
        </p:nvSpPr>
        <p:spPr>
          <a:xfrm>
            <a:off x="4642535" y="555626"/>
            <a:ext cx="3925203" cy="4032250"/>
          </a:xfrm>
          <a:solidFill>
            <a:schemeClr val="tx1"/>
          </a:solidFill>
        </p:spPr>
        <p:txBody>
          <a:bodyPr lIns="251999" tIns="251999" rIns="324000" bIns="251999"/>
          <a:lstStyle>
            <a:lvl1pPr marL="0" indent="0">
              <a:spcAft>
                <a:spcPts val="750"/>
              </a:spcAft>
              <a:buFontTx/>
              <a:buNone/>
              <a:defRPr sz="1400">
                <a:solidFill>
                  <a:schemeClr val="bg2"/>
                </a:solidFill>
              </a:defRPr>
            </a:lvl1pPr>
            <a:lvl2pPr marL="0" indent="0">
              <a:buFontTx/>
              <a:buNone/>
              <a:defRPr sz="1200" baseline="0">
                <a:solidFill>
                  <a:schemeClr val="bg2"/>
                </a:solidFill>
              </a:defRPr>
            </a:lvl2pPr>
            <a:lvl3pPr marL="171450" indent="-171450">
              <a:buFont typeface="Arial" panose="020B0604020202020204" pitchFamily="34" charset="0"/>
              <a:buChar char="•"/>
              <a:defRPr sz="1200">
                <a:solidFill>
                  <a:schemeClr val="bg2"/>
                </a:solidFill>
              </a:defRPr>
            </a:lvl3pPr>
            <a:lvl4pPr marL="345600">
              <a:defRPr sz="1200">
                <a:solidFill>
                  <a:schemeClr val="bg2"/>
                </a:solidFill>
              </a:defRPr>
            </a:lvl4pPr>
            <a:lvl5pPr marL="518400">
              <a:defRPr sz="1200">
                <a:solidFill>
                  <a:schemeClr val="bg2"/>
                </a:solidFill>
              </a:defRPr>
            </a:lvl5pPr>
          </a:lstStyle>
          <a:p>
            <a:pPr lvl="0"/>
            <a:r>
              <a:rPr lang="en-GB" noProof="0" dirty="0"/>
              <a:t>Click to add text. </a:t>
            </a:r>
            <a:br>
              <a:rPr lang="en-GB" noProof="0" dirty="0"/>
            </a:br>
            <a:r>
              <a:rPr lang="en-GB" noProof="0" dirty="0"/>
              <a:t>Use ”Increase List Level” and ”Decrease List Level” buttons to change list levels (Home/Paragraph)</a:t>
            </a:r>
            <a:br>
              <a:rPr lang="en-GB" noProof="0" dirty="0"/>
            </a:br>
            <a:r>
              <a:rPr lang="en-GB" noProof="0" dirty="0"/>
              <a:t>Do not use tab keys or Bullets button.</a:t>
            </a:r>
          </a:p>
          <a:p>
            <a:pPr lvl="0"/>
            <a:r>
              <a:rPr lang="fi-FI" noProof="0" dirty="0"/>
              <a:t>First level</a:t>
            </a:r>
          </a:p>
          <a:p>
            <a:pPr lvl="1"/>
            <a:r>
              <a:rPr lang="fi-FI" noProof="0" dirty="0"/>
              <a:t>Second level</a:t>
            </a:r>
          </a:p>
          <a:p>
            <a:pPr lvl="2"/>
            <a:r>
              <a:rPr lang="fi-FI" noProof="0" dirty="0"/>
              <a:t>Third level</a:t>
            </a:r>
          </a:p>
          <a:p>
            <a:pPr lvl="3"/>
            <a:r>
              <a:rPr lang="fi-FI" noProof="0" dirty="0"/>
              <a:t>Forth level</a:t>
            </a:r>
          </a:p>
          <a:p>
            <a:pPr lvl="4"/>
            <a:r>
              <a:rPr lang="fi-FI" noProof="0" dirty="0"/>
              <a:t>Fifth level</a:t>
            </a:r>
          </a:p>
        </p:txBody>
      </p:sp>
      <p:sp>
        <p:nvSpPr>
          <p:cNvPr id="4" name="Footer Placeholder 3"/>
          <p:cNvSpPr>
            <a:spLocks noGrp="1"/>
          </p:cNvSpPr>
          <p:nvPr>
            <p:ph type="ftr" sz="quarter" idx="11"/>
          </p:nvPr>
        </p:nvSpPr>
        <p:spPr/>
        <p:txBody>
          <a:bodyPr/>
          <a:lstStyle/>
          <a:p>
            <a:r>
              <a:rPr lang="en-GB" noProof="0"/>
              <a:t>Confidential</a:t>
            </a:r>
            <a:endParaRPr lang="en-GB" noProof="0" dirty="0"/>
          </a:p>
        </p:txBody>
      </p:sp>
      <p:sp>
        <p:nvSpPr>
          <p:cNvPr id="5" name="Slide Number Placeholder 4"/>
          <p:cNvSpPr>
            <a:spLocks noGrp="1"/>
          </p:cNvSpPr>
          <p:nvPr>
            <p:ph type="sldNum" sz="quarter" idx="12"/>
          </p:nvPr>
        </p:nvSpPr>
        <p:spPr/>
        <p:txBody>
          <a:bodyPr/>
          <a:lstStyle/>
          <a:p>
            <a:fld id="{3644D4AD-7034-5E45-AAAE-D685B84B781D}" type="slidenum">
              <a:rPr lang="en-GB" noProof="0" smtClean="0"/>
              <a:t>‹#›</a:t>
            </a:fld>
            <a:endParaRPr lang="en-GB" noProof="0" dirty="0"/>
          </a:p>
        </p:txBody>
      </p:sp>
      <p:sp>
        <p:nvSpPr>
          <p:cNvPr id="10" name="Text Placeholder 6" title="Logo"/>
          <p:cNvSpPr>
            <a:spLocks noGrp="1"/>
          </p:cNvSpPr>
          <p:nvPr>
            <p:ph type="body" sz="quarter" idx="22" hasCustomPrompt="1"/>
          </p:nvPr>
        </p:nvSpPr>
        <p:spPr>
          <a:xfrm>
            <a:off x="129600" y="118800"/>
            <a:ext cx="568800" cy="140400"/>
          </a:xfrm>
          <a:blipFill dpi="0" rotWithShape="1">
            <a:blip r:embed="rId2">
              <a:extLst>
                <a:ext uri="{28A0092B-C50C-407E-A947-70E740481C1C}">
                  <a14:useLocalDpi xmlns:a14="http://schemas.microsoft.com/office/drawing/2010/main" val="0"/>
                </a:ext>
              </a:extLst>
            </a:blip>
            <a:srcRect/>
            <a:stretch>
              <a:fillRect/>
            </a:stretch>
          </a:blipFill>
        </p:spPr>
        <p:txBody>
          <a:bodyPr rIns="0"/>
          <a:lstStyle>
            <a:lvl1pPr marL="0" indent="0">
              <a:buFontTx/>
              <a:buNone/>
              <a:defRPr sz="100">
                <a:solidFill>
                  <a:srgbClr val="E6E6E6"/>
                </a:solidFill>
              </a:defRPr>
            </a:lvl1pPr>
            <a:lvl2pPr marL="342900" indent="0">
              <a:buFontTx/>
              <a:buNone/>
              <a:defRPr sz="800">
                <a:solidFill>
                  <a:schemeClr val="bg2"/>
                </a:solidFill>
              </a:defRPr>
            </a:lvl2pPr>
            <a:lvl3pPr marL="685800" indent="0">
              <a:buFontTx/>
              <a:buNone/>
              <a:defRPr sz="800">
                <a:solidFill>
                  <a:schemeClr val="bg2"/>
                </a:solidFill>
              </a:defRPr>
            </a:lvl3pPr>
            <a:lvl4pPr marL="1028700" indent="0">
              <a:buFontTx/>
              <a:buNone/>
              <a:defRPr sz="800">
                <a:solidFill>
                  <a:schemeClr val="bg2"/>
                </a:solidFill>
              </a:defRPr>
            </a:lvl4pPr>
            <a:lvl5pPr marL="1371600" indent="0">
              <a:buFontTx/>
              <a:buNone/>
              <a:defRPr sz="800">
                <a:solidFill>
                  <a:schemeClr val="bg2"/>
                </a:solidFill>
              </a:defRPr>
            </a:lvl5pPr>
          </a:lstStyle>
          <a:p>
            <a:pPr lvl="0"/>
            <a:r>
              <a:rPr lang="fi-FI" dirty="0"/>
              <a:t> </a:t>
            </a:r>
            <a:endParaRPr lang="en-GB" dirty="0"/>
          </a:p>
        </p:txBody>
      </p:sp>
    </p:spTree>
    <p:extLst>
      <p:ext uri="{BB962C8B-B14F-4D97-AF65-F5344CB8AC3E}">
        <p14:creationId xmlns:p14="http://schemas.microsoft.com/office/powerpoint/2010/main" val="744929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p picture, 2 Title and 2 Content">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FB68184-CA1A-5240-886F-1684FEC22093}"/>
              </a:ext>
            </a:extLst>
          </p:cNvPr>
          <p:cNvSpPr>
            <a:spLocks noGrp="1" noChangeAspect="1"/>
          </p:cNvSpPr>
          <p:nvPr>
            <p:ph type="pic" idx="14"/>
          </p:nvPr>
        </p:nvSpPr>
        <p:spPr>
          <a:xfrm>
            <a:off x="0" y="0"/>
            <a:ext cx="9144000" cy="3163331"/>
          </a:xfrm>
          <a:solidFill>
            <a:srgbClr val="E0DED8"/>
          </a:solidFill>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noProof="0"/>
              <a:t>Klicka på ikonen för att lägga till en bild</a:t>
            </a:r>
            <a:endParaRPr lang="en-GB" noProof="0" dirty="0"/>
          </a:p>
        </p:txBody>
      </p:sp>
      <p:sp>
        <p:nvSpPr>
          <p:cNvPr id="2" name="Title 1"/>
          <p:cNvSpPr>
            <a:spLocks noGrp="1"/>
          </p:cNvSpPr>
          <p:nvPr>
            <p:ph type="title"/>
          </p:nvPr>
        </p:nvSpPr>
        <p:spPr>
          <a:xfrm>
            <a:off x="576264" y="768096"/>
            <a:ext cx="3400314" cy="699198"/>
          </a:xfrm>
        </p:spPr>
        <p:txBody>
          <a:bodyPr/>
          <a:lstStyle>
            <a:lvl1pPr>
              <a:defRPr>
                <a:solidFill>
                  <a:schemeClr val="bg2"/>
                </a:solidFill>
              </a:defRPr>
            </a:lvl1pPr>
          </a:lstStyle>
          <a:p>
            <a:r>
              <a:rPr lang="sv-SE" noProof="0"/>
              <a:t>Klicka här för att ändra mall för rubrikformat</a:t>
            </a:r>
            <a:endParaRPr lang="en-GB" noProof="0" dirty="0"/>
          </a:p>
        </p:txBody>
      </p:sp>
      <p:sp>
        <p:nvSpPr>
          <p:cNvPr id="11" name="Content Placeholder 2">
            <a:extLst>
              <a:ext uri="{FF2B5EF4-FFF2-40B4-BE49-F238E27FC236}">
                <a16:creationId xmlns:a16="http://schemas.microsoft.com/office/drawing/2014/main" id="{87DEEAA0-107A-CB4C-9D52-4CEE5A94FA6B}"/>
              </a:ext>
            </a:extLst>
          </p:cNvPr>
          <p:cNvSpPr>
            <a:spLocks noGrp="1"/>
          </p:cNvSpPr>
          <p:nvPr>
            <p:ph idx="16" hasCustomPrompt="1"/>
          </p:nvPr>
        </p:nvSpPr>
        <p:spPr>
          <a:xfrm>
            <a:off x="576263" y="1477927"/>
            <a:ext cx="3393309" cy="573296"/>
          </a:xfrm>
        </p:spPr>
        <p:txBody>
          <a:bodyPr rIns="0"/>
          <a:lstStyle>
            <a:lvl1pPr marL="0" indent="0">
              <a:buFontTx/>
              <a:buNone/>
              <a:defRPr sz="1400" b="0">
                <a:solidFill>
                  <a:schemeClr val="bg2"/>
                </a:solidFill>
              </a:defRPr>
            </a:lvl1pPr>
            <a:lvl2pPr marL="0" indent="0">
              <a:buFontTx/>
              <a:buNone/>
              <a:defRPr sz="1400" b="0">
                <a:solidFill>
                  <a:schemeClr val="bg2"/>
                </a:solidFill>
              </a:defRPr>
            </a:lvl2pPr>
            <a:lvl3pPr>
              <a:defRPr sz="1200"/>
            </a:lvl3pPr>
            <a:lvl4pPr>
              <a:defRPr sz="1200"/>
            </a:lvl4pPr>
            <a:lvl5pPr>
              <a:defRPr sz="1200"/>
            </a:lvl5pPr>
          </a:lstStyle>
          <a:p>
            <a:pPr lvl="0"/>
            <a:r>
              <a:rPr lang="en-GB" noProof="0" dirty="0"/>
              <a:t>Click to add text</a:t>
            </a:r>
          </a:p>
          <a:p>
            <a:pPr lvl="1"/>
            <a:r>
              <a:rPr lang="en-GB" noProof="0" dirty="0"/>
              <a:t>Second level</a:t>
            </a:r>
          </a:p>
        </p:txBody>
      </p:sp>
      <p:sp>
        <p:nvSpPr>
          <p:cNvPr id="12" name="Content Placeholder 2">
            <a:extLst>
              <a:ext uri="{FF2B5EF4-FFF2-40B4-BE49-F238E27FC236}">
                <a16:creationId xmlns:a16="http://schemas.microsoft.com/office/drawing/2014/main" id="{ACF882BE-BD12-E646-8EEB-F5A09C9ED1D5}"/>
              </a:ext>
            </a:extLst>
          </p:cNvPr>
          <p:cNvSpPr>
            <a:spLocks noGrp="1"/>
          </p:cNvSpPr>
          <p:nvPr>
            <p:ph idx="18" hasCustomPrompt="1"/>
          </p:nvPr>
        </p:nvSpPr>
        <p:spPr>
          <a:xfrm>
            <a:off x="3285499" y="2435826"/>
            <a:ext cx="2573002" cy="2152049"/>
          </a:xfrm>
          <a:solidFill>
            <a:schemeClr val="tx1"/>
          </a:solidFill>
        </p:spPr>
        <p:txBody>
          <a:bodyPr lIns="251999" tIns="251999" rIns="324000" bIns="251999"/>
          <a:lstStyle>
            <a:lvl1pPr marL="0" indent="0">
              <a:buFontTx/>
              <a:buNone/>
              <a:defRPr sz="1400">
                <a:solidFill>
                  <a:schemeClr val="bg2"/>
                </a:solidFill>
              </a:defRPr>
            </a:lvl1pPr>
            <a:lvl2pPr marL="0" indent="0">
              <a:buFontTx/>
              <a:buNone/>
              <a:defRPr sz="1200">
                <a:solidFill>
                  <a:schemeClr val="bg2"/>
                </a:solidFill>
              </a:defRPr>
            </a:lvl2pPr>
            <a:lvl3pPr marL="172800">
              <a:defRPr sz="1200">
                <a:solidFill>
                  <a:schemeClr val="bg2"/>
                </a:solidFill>
              </a:defRPr>
            </a:lvl3pPr>
            <a:lvl4pPr marL="345600">
              <a:defRPr sz="1200">
                <a:solidFill>
                  <a:schemeClr val="bg2"/>
                </a:solidFill>
              </a:defRPr>
            </a:lvl4pPr>
            <a:lvl5pPr marL="518400">
              <a:defRPr sz="1200">
                <a:solidFill>
                  <a:schemeClr val="bg2"/>
                </a:solidFill>
              </a:defRPr>
            </a:lvl5pPr>
          </a:lstStyle>
          <a:p>
            <a:pPr lvl="0"/>
            <a:r>
              <a:rPr lang="en-GB" noProof="0" dirty="0"/>
              <a:t>Click to add text.</a:t>
            </a:r>
            <a:br>
              <a:rPr lang="en-GB" noProof="0" dirty="0"/>
            </a:br>
            <a:r>
              <a:rPr lang="en-GB" noProof="0" dirty="0"/>
              <a:t>Use ”Increase List Level” and ”Decrease List Level” buttons to change list levels (Home/Paragraph)</a:t>
            </a:r>
            <a:br>
              <a:rPr lang="en-GB" noProof="0" dirty="0"/>
            </a:br>
            <a:endParaRPr lang="en-GB" noProof="0" dirty="0"/>
          </a:p>
        </p:txBody>
      </p:sp>
      <p:sp>
        <p:nvSpPr>
          <p:cNvPr id="14" name="Content Placeholder 2">
            <a:extLst>
              <a:ext uri="{FF2B5EF4-FFF2-40B4-BE49-F238E27FC236}">
                <a16:creationId xmlns:a16="http://schemas.microsoft.com/office/drawing/2014/main" id="{EDABEDF4-A07B-244D-9660-FCBAB3E01D3D}"/>
              </a:ext>
            </a:extLst>
          </p:cNvPr>
          <p:cNvSpPr>
            <a:spLocks noGrp="1"/>
          </p:cNvSpPr>
          <p:nvPr>
            <p:ph idx="19" hasCustomPrompt="1"/>
          </p:nvPr>
        </p:nvSpPr>
        <p:spPr>
          <a:xfrm>
            <a:off x="5994736" y="2435826"/>
            <a:ext cx="2573002" cy="2152049"/>
          </a:xfrm>
          <a:solidFill>
            <a:schemeClr val="tx1"/>
          </a:solidFill>
        </p:spPr>
        <p:txBody>
          <a:bodyPr lIns="251999" tIns="251999" rIns="324000" bIns="251999"/>
          <a:lstStyle>
            <a:lvl1pPr marL="0" indent="0">
              <a:buFontTx/>
              <a:buNone/>
              <a:defRPr sz="1400">
                <a:solidFill>
                  <a:schemeClr val="bg2"/>
                </a:solidFill>
              </a:defRPr>
            </a:lvl1pPr>
            <a:lvl2pPr marL="0" indent="0">
              <a:buFontTx/>
              <a:buNone/>
              <a:defRPr lang="fi-FI" sz="1200" kern="1200" noProof="0" dirty="0" smtClean="0">
                <a:solidFill>
                  <a:schemeClr val="bg2"/>
                </a:solidFill>
                <a:latin typeface="Arial" panose="020B0604020202020204" pitchFamily="34" charset="0"/>
                <a:ea typeface="+mn-ea"/>
                <a:cs typeface="Arial" panose="020B0604020202020204" pitchFamily="34" charset="0"/>
              </a:defRPr>
            </a:lvl2pPr>
            <a:lvl3pPr marL="172800" indent="-171450">
              <a:buFont typeface="Arial" panose="020B0604020202020204" pitchFamily="34" charset="0"/>
              <a:buChar char="•"/>
              <a:defRPr lang="fi-FI" sz="1200" kern="1200" noProof="0" dirty="0" smtClean="0">
                <a:solidFill>
                  <a:schemeClr val="bg2"/>
                </a:solidFill>
                <a:latin typeface="Arial" panose="020B0604020202020204" pitchFamily="34" charset="0"/>
                <a:ea typeface="+mn-ea"/>
                <a:cs typeface="Arial" panose="020B0604020202020204" pitchFamily="34" charset="0"/>
              </a:defRPr>
            </a:lvl3pPr>
            <a:lvl4pPr marL="345600">
              <a:defRPr lang="fi-FI" sz="1200" kern="1200" noProof="0" dirty="0" smtClean="0">
                <a:solidFill>
                  <a:schemeClr val="bg2"/>
                </a:solidFill>
                <a:latin typeface="Arial" panose="020B0604020202020204" pitchFamily="34" charset="0"/>
                <a:ea typeface="+mn-ea"/>
                <a:cs typeface="Arial" panose="020B0604020202020204" pitchFamily="34" charset="0"/>
              </a:defRPr>
            </a:lvl4pPr>
            <a:lvl5pPr marL="518400">
              <a:defRPr lang="en-GB" sz="1200" kern="1200" noProof="0" dirty="0">
                <a:solidFill>
                  <a:schemeClr val="bg2"/>
                </a:solidFill>
                <a:latin typeface="Arial" panose="020B0604020202020204" pitchFamily="34" charset="0"/>
                <a:ea typeface="+mn-ea"/>
                <a:cs typeface="Arial" panose="020B0604020202020204" pitchFamily="34" charset="0"/>
              </a:defRPr>
            </a:lvl5pPr>
          </a:lstStyle>
          <a:p>
            <a:pPr lvl="0"/>
            <a:r>
              <a:rPr lang="en-GB" noProof="0" dirty="0"/>
              <a:t>Click to add text.</a:t>
            </a:r>
            <a:br>
              <a:rPr lang="en-GB" noProof="0" dirty="0"/>
            </a:br>
            <a:br>
              <a:rPr lang="en-GB" noProof="0" dirty="0"/>
            </a:br>
            <a:r>
              <a:rPr lang="en-GB" noProof="0" dirty="0"/>
              <a:t>Do not use tab keys or Bullets button.</a:t>
            </a:r>
          </a:p>
          <a:p>
            <a:pPr lvl="1"/>
            <a:r>
              <a:rPr lang="fi-FI" noProof="0" dirty="0"/>
              <a:t>Second level</a:t>
            </a:r>
          </a:p>
          <a:p>
            <a:pPr lvl="2"/>
            <a:r>
              <a:rPr lang="fi-FI" noProof="0" dirty="0"/>
              <a:t>Third level</a:t>
            </a:r>
          </a:p>
          <a:p>
            <a:pPr lvl="3"/>
            <a:r>
              <a:rPr lang="fi-FI" noProof="0" dirty="0"/>
              <a:t>Fourth level</a:t>
            </a:r>
          </a:p>
          <a:p>
            <a:pPr lvl="4"/>
            <a:r>
              <a:rPr lang="fi-FI" noProof="0" dirty="0"/>
              <a:t>Fifth level</a:t>
            </a:r>
            <a:endParaRPr lang="en-GB" noProof="0" dirty="0"/>
          </a:p>
        </p:txBody>
      </p:sp>
      <p:sp>
        <p:nvSpPr>
          <p:cNvPr id="4" name="Footer Placeholder 3"/>
          <p:cNvSpPr>
            <a:spLocks noGrp="1"/>
          </p:cNvSpPr>
          <p:nvPr>
            <p:ph type="ftr" sz="quarter" idx="11"/>
          </p:nvPr>
        </p:nvSpPr>
        <p:spPr/>
        <p:txBody>
          <a:bodyPr/>
          <a:lstStyle/>
          <a:p>
            <a:r>
              <a:rPr lang="en-GB" noProof="0"/>
              <a:t>Confidential</a:t>
            </a:r>
            <a:endParaRPr lang="en-GB" noProof="0" dirty="0"/>
          </a:p>
        </p:txBody>
      </p:sp>
      <p:sp>
        <p:nvSpPr>
          <p:cNvPr id="5" name="Slide Number Placeholder 4"/>
          <p:cNvSpPr>
            <a:spLocks noGrp="1"/>
          </p:cNvSpPr>
          <p:nvPr>
            <p:ph type="sldNum" sz="quarter" idx="12"/>
          </p:nvPr>
        </p:nvSpPr>
        <p:spPr/>
        <p:txBody>
          <a:bodyPr/>
          <a:lstStyle/>
          <a:p>
            <a:fld id="{3644D4AD-7034-5E45-AAAE-D685B84B781D}" type="slidenum">
              <a:rPr lang="en-GB" noProof="0" smtClean="0"/>
              <a:t>‹#›</a:t>
            </a:fld>
            <a:endParaRPr lang="en-GB" noProof="0" dirty="0"/>
          </a:p>
        </p:txBody>
      </p:sp>
      <p:sp>
        <p:nvSpPr>
          <p:cNvPr id="10" name="Text Placeholder 6" title="Logo"/>
          <p:cNvSpPr>
            <a:spLocks noGrp="1"/>
          </p:cNvSpPr>
          <p:nvPr>
            <p:ph type="body" sz="quarter" idx="22" hasCustomPrompt="1"/>
          </p:nvPr>
        </p:nvSpPr>
        <p:spPr>
          <a:xfrm>
            <a:off x="129600" y="118800"/>
            <a:ext cx="568800" cy="140400"/>
          </a:xfrm>
          <a:blipFill dpi="0" rotWithShape="1">
            <a:blip r:embed="rId2">
              <a:extLst>
                <a:ext uri="{28A0092B-C50C-407E-A947-70E740481C1C}">
                  <a14:useLocalDpi xmlns:a14="http://schemas.microsoft.com/office/drawing/2010/main" val="0"/>
                </a:ext>
              </a:extLst>
            </a:blip>
            <a:srcRect/>
            <a:stretch>
              <a:fillRect/>
            </a:stretch>
          </a:blipFill>
        </p:spPr>
        <p:txBody>
          <a:bodyPr rIns="0"/>
          <a:lstStyle>
            <a:lvl1pPr marL="0" indent="0">
              <a:buFontTx/>
              <a:buNone/>
              <a:defRPr sz="100">
                <a:solidFill>
                  <a:srgbClr val="E6E6E6"/>
                </a:solidFill>
              </a:defRPr>
            </a:lvl1pPr>
            <a:lvl2pPr marL="342900" indent="0">
              <a:buFontTx/>
              <a:buNone/>
              <a:defRPr sz="800">
                <a:solidFill>
                  <a:schemeClr val="bg2"/>
                </a:solidFill>
              </a:defRPr>
            </a:lvl2pPr>
            <a:lvl3pPr marL="685800" indent="0">
              <a:buFontTx/>
              <a:buNone/>
              <a:defRPr sz="800">
                <a:solidFill>
                  <a:schemeClr val="bg2"/>
                </a:solidFill>
              </a:defRPr>
            </a:lvl3pPr>
            <a:lvl4pPr marL="1028700" indent="0">
              <a:buFontTx/>
              <a:buNone/>
              <a:defRPr sz="800">
                <a:solidFill>
                  <a:schemeClr val="bg2"/>
                </a:solidFill>
              </a:defRPr>
            </a:lvl4pPr>
            <a:lvl5pPr marL="1371600" indent="0">
              <a:buFontTx/>
              <a:buNone/>
              <a:defRPr sz="800">
                <a:solidFill>
                  <a:schemeClr val="bg2"/>
                </a:solidFill>
              </a:defRPr>
            </a:lvl5pPr>
          </a:lstStyle>
          <a:p>
            <a:pPr lvl="0"/>
            <a:r>
              <a:rPr lang="fi-FI" dirty="0"/>
              <a:t> </a:t>
            </a:r>
            <a:endParaRPr lang="en-GB" dirty="0"/>
          </a:p>
        </p:txBody>
      </p:sp>
    </p:spTree>
    <p:extLst>
      <p:ext uri="{BB962C8B-B14F-4D97-AF65-F5344CB8AC3E}">
        <p14:creationId xmlns:p14="http://schemas.microsoft.com/office/powerpoint/2010/main" val="318832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p picture, 2 Title and 2 Content 2">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FB68184-CA1A-5240-886F-1684FEC22093}"/>
              </a:ext>
            </a:extLst>
          </p:cNvPr>
          <p:cNvSpPr>
            <a:spLocks noGrp="1" noChangeAspect="1"/>
          </p:cNvSpPr>
          <p:nvPr>
            <p:ph type="pic" idx="14"/>
          </p:nvPr>
        </p:nvSpPr>
        <p:spPr>
          <a:xfrm>
            <a:off x="0" y="0"/>
            <a:ext cx="9144000" cy="3163331"/>
          </a:xfrm>
          <a:solidFill>
            <a:srgbClr val="E0DED8"/>
          </a:solidFill>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noProof="0"/>
              <a:t>Klicka på ikonen för att lägga till en bild</a:t>
            </a:r>
            <a:endParaRPr lang="en-GB" noProof="0" dirty="0"/>
          </a:p>
        </p:txBody>
      </p:sp>
      <p:sp>
        <p:nvSpPr>
          <p:cNvPr id="12" name="Content Placeholder 2">
            <a:extLst>
              <a:ext uri="{FF2B5EF4-FFF2-40B4-BE49-F238E27FC236}">
                <a16:creationId xmlns:a16="http://schemas.microsoft.com/office/drawing/2014/main" id="{1F50E3C5-46AE-2545-AB06-E4F58C7F4E2C}"/>
              </a:ext>
            </a:extLst>
          </p:cNvPr>
          <p:cNvSpPr>
            <a:spLocks noGrp="1"/>
          </p:cNvSpPr>
          <p:nvPr>
            <p:ph idx="21"/>
          </p:nvPr>
        </p:nvSpPr>
        <p:spPr>
          <a:xfrm>
            <a:off x="576263" y="1102264"/>
            <a:ext cx="2573002" cy="367946"/>
          </a:xfrm>
        </p:spPr>
        <p:txBody>
          <a:bodyPr rIns="0"/>
          <a:lstStyle>
            <a:lvl1pPr marL="0" indent="0">
              <a:buFontTx/>
              <a:buNone/>
              <a:defRPr sz="1400" b="1">
                <a:solidFill>
                  <a:schemeClr val="bg2"/>
                </a:solidFill>
              </a:defRPr>
            </a:lvl1pPr>
            <a:lvl2pPr>
              <a:defRPr sz="900"/>
            </a:lvl2pPr>
          </a:lstStyle>
          <a:p>
            <a:pPr lvl="0"/>
            <a:r>
              <a:rPr lang="sv-SE" noProof="0"/>
              <a:t>Klicka här för att ändra format på bakgrundstexten</a:t>
            </a:r>
          </a:p>
        </p:txBody>
      </p:sp>
      <p:sp>
        <p:nvSpPr>
          <p:cNvPr id="10" name="Title 1">
            <a:extLst>
              <a:ext uri="{FF2B5EF4-FFF2-40B4-BE49-F238E27FC236}">
                <a16:creationId xmlns:a16="http://schemas.microsoft.com/office/drawing/2014/main" id="{07980001-0C39-4143-873B-7DD5E501ED83}"/>
              </a:ext>
            </a:extLst>
          </p:cNvPr>
          <p:cNvSpPr>
            <a:spLocks noGrp="1"/>
          </p:cNvSpPr>
          <p:nvPr>
            <p:ph type="title"/>
          </p:nvPr>
        </p:nvSpPr>
        <p:spPr>
          <a:xfrm>
            <a:off x="576262" y="1477927"/>
            <a:ext cx="7991475" cy="393076"/>
          </a:xfrm>
        </p:spPr>
        <p:txBody>
          <a:bodyPr>
            <a:normAutofit/>
          </a:bodyPr>
          <a:lstStyle>
            <a:lvl1pPr>
              <a:defRPr sz="2200">
                <a:solidFill>
                  <a:schemeClr val="bg2"/>
                </a:solidFill>
              </a:defRPr>
            </a:lvl1pPr>
          </a:lstStyle>
          <a:p>
            <a:r>
              <a:rPr lang="sv-SE" noProof="0"/>
              <a:t>Klicka här för att ändra mall för rubrikformat</a:t>
            </a:r>
            <a:endParaRPr lang="en-GB" noProof="0" dirty="0"/>
          </a:p>
        </p:txBody>
      </p:sp>
      <p:sp>
        <p:nvSpPr>
          <p:cNvPr id="13" name="Content Placeholder 2">
            <a:extLst>
              <a:ext uri="{FF2B5EF4-FFF2-40B4-BE49-F238E27FC236}">
                <a16:creationId xmlns:a16="http://schemas.microsoft.com/office/drawing/2014/main" id="{1BE662F9-7507-5F49-898E-4048DDFBFEB0}"/>
              </a:ext>
            </a:extLst>
          </p:cNvPr>
          <p:cNvSpPr>
            <a:spLocks noGrp="1"/>
          </p:cNvSpPr>
          <p:nvPr>
            <p:ph idx="13" hasCustomPrompt="1"/>
          </p:nvPr>
        </p:nvSpPr>
        <p:spPr>
          <a:xfrm>
            <a:off x="579883" y="2435826"/>
            <a:ext cx="2573002" cy="2152049"/>
          </a:xfrm>
          <a:solidFill>
            <a:schemeClr val="tx1"/>
          </a:solidFill>
        </p:spPr>
        <p:txBody>
          <a:bodyPr lIns="251999" tIns="251999" rIns="324000" bIns="251999"/>
          <a:lstStyle>
            <a:lvl1pPr marL="0" indent="0" algn="l" defTabSz="685800" rtl="0" eaLnBrk="1" latinLnBrk="0" hangingPunct="1">
              <a:lnSpc>
                <a:spcPct val="110000"/>
              </a:lnSpc>
              <a:buFontTx/>
              <a:buNone/>
              <a:defRPr lang="en-GB" sz="1400" kern="1200" baseline="0" noProof="0" dirty="0" smtClean="0">
                <a:solidFill>
                  <a:schemeClr val="bg2"/>
                </a:solidFill>
                <a:latin typeface="Arial" panose="020B0604020202020204" pitchFamily="34" charset="0"/>
                <a:ea typeface="+mn-ea"/>
                <a:cs typeface="Arial" panose="020B0604020202020204" pitchFamily="34" charset="0"/>
              </a:defRPr>
            </a:lvl1pPr>
            <a:lvl2pPr marL="0" indent="0" algn="l" defTabSz="685800" rtl="0" eaLnBrk="1" latinLnBrk="0" hangingPunct="1">
              <a:lnSpc>
                <a:spcPct val="110000"/>
              </a:lnSpc>
              <a:buFontTx/>
              <a:buNone/>
              <a:defRPr lang="en-GB" sz="1200" kern="1200" noProof="0" dirty="0" smtClean="0">
                <a:solidFill>
                  <a:schemeClr val="bg2"/>
                </a:solidFill>
                <a:latin typeface="Arial" panose="020B0604020202020204" pitchFamily="34" charset="0"/>
                <a:ea typeface="+mn-ea"/>
                <a:cs typeface="Arial" panose="020B0604020202020204" pitchFamily="34" charset="0"/>
              </a:defRPr>
            </a:lvl2pPr>
            <a:lvl3pPr marL="172800" indent="-171450" algn="l" defTabSz="685800" rtl="0" eaLnBrk="1" latinLnBrk="0" hangingPunct="1">
              <a:lnSpc>
                <a:spcPct val="110000"/>
              </a:lnSpc>
              <a:defRPr lang="fi-FI" sz="1200" kern="1200" noProof="0" dirty="0" smtClean="0">
                <a:solidFill>
                  <a:schemeClr val="bg2"/>
                </a:solidFill>
                <a:latin typeface="Arial" panose="020B0604020202020204" pitchFamily="34" charset="0"/>
                <a:ea typeface="+mn-ea"/>
                <a:cs typeface="Arial" panose="020B0604020202020204" pitchFamily="34" charset="0"/>
              </a:defRPr>
            </a:lvl3pPr>
            <a:lvl4pPr marL="345600">
              <a:defRPr lang="fi-FI" sz="1200" kern="1200" noProof="0" dirty="0" smtClean="0">
                <a:solidFill>
                  <a:schemeClr val="bg2"/>
                </a:solidFill>
                <a:latin typeface="Arial" panose="020B0604020202020204" pitchFamily="34" charset="0"/>
                <a:ea typeface="+mn-ea"/>
                <a:cs typeface="Arial" panose="020B0604020202020204" pitchFamily="34" charset="0"/>
              </a:defRPr>
            </a:lvl4pPr>
            <a:lvl5pPr marL="518400">
              <a:defRPr lang="fi-FI" sz="1200" kern="1200" noProof="0" dirty="0" smtClean="0">
                <a:solidFill>
                  <a:schemeClr val="bg2"/>
                </a:solidFill>
                <a:latin typeface="Arial" panose="020B0604020202020204" pitchFamily="34" charset="0"/>
                <a:ea typeface="+mn-ea"/>
                <a:cs typeface="Arial" panose="020B0604020202020204" pitchFamily="34" charset="0"/>
              </a:defRPr>
            </a:lvl5pPr>
          </a:lstStyle>
          <a:p>
            <a:pPr lvl="0"/>
            <a:r>
              <a:rPr lang="en-GB" noProof="0" dirty="0"/>
              <a:t>Click to add text.</a:t>
            </a:r>
            <a:br>
              <a:rPr lang="en-GB" noProof="0" dirty="0"/>
            </a:br>
            <a:r>
              <a:rPr lang="en-GB" noProof="0" dirty="0"/>
              <a:t>Use ”Increase List Level” and ”Decrease List Level” buttons to change list levels (Home/Paragraph)</a:t>
            </a:r>
          </a:p>
        </p:txBody>
      </p:sp>
      <p:sp>
        <p:nvSpPr>
          <p:cNvPr id="17" name="Content Placeholder 2">
            <a:extLst>
              <a:ext uri="{FF2B5EF4-FFF2-40B4-BE49-F238E27FC236}">
                <a16:creationId xmlns:a16="http://schemas.microsoft.com/office/drawing/2014/main" id="{923E5C01-5525-0E4F-BFEE-0E8F1EAE1014}"/>
              </a:ext>
            </a:extLst>
          </p:cNvPr>
          <p:cNvSpPr>
            <a:spLocks noGrp="1"/>
          </p:cNvSpPr>
          <p:nvPr>
            <p:ph idx="19" hasCustomPrompt="1"/>
          </p:nvPr>
        </p:nvSpPr>
        <p:spPr>
          <a:xfrm>
            <a:off x="5994736" y="2435826"/>
            <a:ext cx="2573002" cy="2152049"/>
          </a:xfrm>
          <a:solidFill>
            <a:schemeClr val="tx1"/>
          </a:solidFill>
        </p:spPr>
        <p:txBody>
          <a:bodyPr lIns="251999" tIns="251999" rIns="324000" bIns="251999"/>
          <a:lstStyle>
            <a:lvl1pPr marL="0" indent="0">
              <a:buFontTx/>
              <a:buNone/>
              <a:defRPr lang="en-GB" sz="1400" kern="1200" noProof="0" dirty="0" smtClean="0">
                <a:solidFill>
                  <a:schemeClr val="bg2"/>
                </a:solidFill>
                <a:latin typeface="Arial" panose="020B0604020202020204" pitchFamily="34" charset="0"/>
                <a:ea typeface="+mn-ea"/>
                <a:cs typeface="Arial" panose="020B0604020202020204" pitchFamily="34" charset="0"/>
              </a:defRPr>
            </a:lvl1pPr>
            <a:lvl2pPr marL="0" indent="0">
              <a:buFontTx/>
              <a:buNone/>
              <a:defRPr lang="en-GB" sz="1200" kern="1200" noProof="0" dirty="0" smtClean="0">
                <a:solidFill>
                  <a:schemeClr val="bg2"/>
                </a:solidFill>
                <a:latin typeface="Arial" panose="020B0604020202020204" pitchFamily="34" charset="0"/>
                <a:ea typeface="+mn-ea"/>
                <a:cs typeface="Arial" panose="020B0604020202020204" pitchFamily="34" charset="0"/>
              </a:defRPr>
            </a:lvl2pPr>
            <a:lvl3pPr marL="172800" indent="-172800" algn="l" defTabSz="685800" rtl="0" eaLnBrk="1" latinLnBrk="0" hangingPunct="1">
              <a:lnSpc>
                <a:spcPct val="110000"/>
              </a:lnSpc>
              <a:spcBef>
                <a:spcPts val="375"/>
              </a:spcBef>
              <a:buFont typeface="Arial" panose="020B0604020202020204" pitchFamily="34" charset="0"/>
              <a:buChar char="•"/>
              <a:defRPr lang="fi-FI" sz="1200" kern="1200" noProof="0" dirty="0" smtClean="0">
                <a:solidFill>
                  <a:schemeClr val="bg2"/>
                </a:solidFill>
                <a:latin typeface="Arial" panose="020B0604020202020204" pitchFamily="34" charset="0"/>
                <a:ea typeface="+mn-ea"/>
                <a:cs typeface="Arial" panose="020B0604020202020204" pitchFamily="34" charset="0"/>
              </a:defRPr>
            </a:lvl3pPr>
            <a:lvl4pPr marL="345600" indent="-172800" algn="l" defTabSz="685800" rtl="0" eaLnBrk="1" latinLnBrk="0" hangingPunct="1">
              <a:lnSpc>
                <a:spcPct val="110000"/>
              </a:lnSpc>
              <a:spcBef>
                <a:spcPts val="375"/>
              </a:spcBef>
              <a:buFont typeface="Arial" panose="020B0604020202020204" pitchFamily="34" charset="0"/>
              <a:buChar char="•"/>
              <a:defRPr lang="fi-FI" sz="1200" kern="1200" noProof="0" dirty="0" smtClean="0">
                <a:solidFill>
                  <a:schemeClr val="bg2"/>
                </a:solidFill>
                <a:latin typeface="Arial" panose="020B0604020202020204" pitchFamily="34" charset="0"/>
                <a:ea typeface="+mn-ea"/>
                <a:cs typeface="Arial" panose="020B0604020202020204" pitchFamily="34" charset="0"/>
              </a:defRPr>
            </a:lvl4pPr>
            <a:lvl5pPr marL="518400" indent="-171450" algn="l" defTabSz="685800" rtl="0" eaLnBrk="1" latinLnBrk="0" hangingPunct="1">
              <a:lnSpc>
                <a:spcPct val="110000"/>
              </a:lnSpc>
              <a:spcBef>
                <a:spcPts val="375"/>
              </a:spcBef>
              <a:buFont typeface="Arial" panose="020B0604020202020204" pitchFamily="34" charset="0"/>
              <a:buChar char="•"/>
              <a:defRPr lang="fi-FI" sz="1200" kern="1200" noProof="0" dirty="0" smtClean="0">
                <a:solidFill>
                  <a:schemeClr val="bg2"/>
                </a:solidFill>
                <a:latin typeface="Arial" panose="020B0604020202020204" pitchFamily="34" charset="0"/>
                <a:ea typeface="+mn-ea"/>
                <a:cs typeface="Arial" panose="020B0604020202020204" pitchFamily="34" charset="0"/>
              </a:defRPr>
            </a:lvl5pPr>
          </a:lstStyle>
          <a:p>
            <a:pPr lvl="0"/>
            <a:r>
              <a:rPr lang="en-GB" noProof="0" dirty="0"/>
              <a:t>Click to add text.</a:t>
            </a:r>
            <a:br>
              <a:rPr lang="en-GB" noProof="0" dirty="0"/>
            </a:br>
            <a:br>
              <a:rPr lang="en-GB" noProof="0" dirty="0"/>
            </a:br>
            <a:r>
              <a:rPr lang="en-GB" noProof="0" dirty="0"/>
              <a:t>Do not use tab keys or Bullets button.</a:t>
            </a:r>
          </a:p>
          <a:p>
            <a:pPr lvl="1"/>
            <a:r>
              <a:rPr lang="fi-FI" noProof="0" dirty="0"/>
              <a:t>Second level</a:t>
            </a:r>
          </a:p>
          <a:p>
            <a:pPr lvl="2"/>
            <a:r>
              <a:rPr lang="fi-FI" noProof="0" dirty="0"/>
              <a:t>Third level</a:t>
            </a:r>
          </a:p>
        </p:txBody>
      </p:sp>
      <p:sp>
        <p:nvSpPr>
          <p:cNvPr id="4" name="Footer Placeholder 3"/>
          <p:cNvSpPr>
            <a:spLocks noGrp="1"/>
          </p:cNvSpPr>
          <p:nvPr>
            <p:ph type="ftr" sz="quarter" idx="11"/>
          </p:nvPr>
        </p:nvSpPr>
        <p:spPr/>
        <p:txBody>
          <a:bodyPr/>
          <a:lstStyle/>
          <a:p>
            <a:r>
              <a:rPr lang="en-GB" noProof="0"/>
              <a:t>Confidential</a:t>
            </a:r>
            <a:endParaRPr lang="en-GB" noProof="0" dirty="0"/>
          </a:p>
        </p:txBody>
      </p:sp>
      <p:sp>
        <p:nvSpPr>
          <p:cNvPr id="5" name="Slide Number Placeholder 4"/>
          <p:cNvSpPr>
            <a:spLocks noGrp="1"/>
          </p:cNvSpPr>
          <p:nvPr>
            <p:ph type="sldNum" sz="quarter" idx="12"/>
          </p:nvPr>
        </p:nvSpPr>
        <p:spPr/>
        <p:txBody>
          <a:bodyPr/>
          <a:lstStyle/>
          <a:p>
            <a:fld id="{3644D4AD-7034-5E45-AAAE-D685B84B781D}" type="slidenum">
              <a:rPr lang="en-GB" noProof="0" smtClean="0"/>
              <a:t>‹#›</a:t>
            </a:fld>
            <a:endParaRPr lang="en-GB" noProof="0" dirty="0"/>
          </a:p>
        </p:txBody>
      </p:sp>
      <p:sp>
        <p:nvSpPr>
          <p:cNvPr id="11" name="Text Placeholder 6" title="Logo"/>
          <p:cNvSpPr>
            <a:spLocks noGrp="1"/>
          </p:cNvSpPr>
          <p:nvPr>
            <p:ph type="body" sz="quarter" idx="22" hasCustomPrompt="1"/>
          </p:nvPr>
        </p:nvSpPr>
        <p:spPr>
          <a:xfrm>
            <a:off x="129600" y="118800"/>
            <a:ext cx="568800" cy="140400"/>
          </a:xfrm>
          <a:blipFill dpi="0" rotWithShape="1">
            <a:blip r:embed="rId2">
              <a:extLst>
                <a:ext uri="{28A0092B-C50C-407E-A947-70E740481C1C}">
                  <a14:useLocalDpi xmlns:a14="http://schemas.microsoft.com/office/drawing/2010/main" val="0"/>
                </a:ext>
              </a:extLst>
            </a:blip>
            <a:srcRect/>
            <a:stretch>
              <a:fillRect/>
            </a:stretch>
          </a:blipFill>
        </p:spPr>
        <p:txBody>
          <a:bodyPr rIns="0"/>
          <a:lstStyle>
            <a:lvl1pPr marL="0" indent="0">
              <a:buFontTx/>
              <a:buNone/>
              <a:defRPr sz="100">
                <a:solidFill>
                  <a:srgbClr val="E6E6E6"/>
                </a:solidFill>
              </a:defRPr>
            </a:lvl1pPr>
            <a:lvl2pPr marL="342900" indent="0">
              <a:buFontTx/>
              <a:buNone/>
              <a:defRPr sz="800">
                <a:solidFill>
                  <a:schemeClr val="bg2"/>
                </a:solidFill>
              </a:defRPr>
            </a:lvl2pPr>
            <a:lvl3pPr marL="685800" indent="0">
              <a:buFontTx/>
              <a:buNone/>
              <a:defRPr sz="800">
                <a:solidFill>
                  <a:schemeClr val="bg2"/>
                </a:solidFill>
              </a:defRPr>
            </a:lvl3pPr>
            <a:lvl4pPr marL="1028700" indent="0">
              <a:buFontTx/>
              <a:buNone/>
              <a:defRPr sz="800">
                <a:solidFill>
                  <a:schemeClr val="bg2"/>
                </a:solidFill>
              </a:defRPr>
            </a:lvl4pPr>
            <a:lvl5pPr marL="1371600" indent="0">
              <a:buFontTx/>
              <a:buNone/>
              <a:defRPr sz="800">
                <a:solidFill>
                  <a:schemeClr val="bg2"/>
                </a:solidFill>
              </a:defRPr>
            </a:lvl5pPr>
          </a:lstStyle>
          <a:p>
            <a:pPr lvl="0"/>
            <a:r>
              <a:rPr lang="fi-FI" dirty="0"/>
              <a:t> </a:t>
            </a:r>
            <a:endParaRPr lang="en-GB" dirty="0"/>
          </a:p>
        </p:txBody>
      </p:sp>
    </p:spTree>
    <p:extLst>
      <p:ext uri="{BB962C8B-B14F-4D97-AF65-F5344CB8AC3E}">
        <p14:creationId xmlns:p14="http://schemas.microsoft.com/office/powerpoint/2010/main" val="235049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age">
    <p:bg>
      <p:bgPr>
        <a:solidFill>
          <a:srgbClr val="06395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4400" y="1289635"/>
            <a:ext cx="5205600" cy="2455200"/>
          </a:xfrm>
        </p:spPr>
        <p:txBody>
          <a:bodyPr/>
          <a:lstStyle>
            <a:lvl1pPr>
              <a:lnSpc>
                <a:spcPct val="93000"/>
              </a:lnSpc>
              <a:spcBef>
                <a:spcPts val="1800"/>
              </a:spcBef>
              <a:defRPr sz="5000">
                <a:solidFill>
                  <a:srgbClr val="FFFFFF"/>
                </a:solidFill>
              </a:defRPr>
            </a:lvl1pPr>
          </a:lstStyle>
          <a:p>
            <a:r>
              <a:rPr lang="sv-SE"/>
              <a:t>Klicka här för att ändra mall för rubrikformat</a:t>
            </a:r>
            <a:endParaRPr lang="en-GB" dirty="0"/>
          </a:p>
        </p:txBody>
      </p:sp>
      <p:sp>
        <p:nvSpPr>
          <p:cNvPr id="3" name="Footer Placeholder 2"/>
          <p:cNvSpPr>
            <a:spLocks noGrp="1"/>
          </p:cNvSpPr>
          <p:nvPr>
            <p:ph type="ftr" sz="quarter" idx="10"/>
          </p:nvPr>
        </p:nvSpPr>
        <p:spPr/>
        <p:txBody>
          <a:bodyPr/>
          <a:lstStyle/>
          <a:p>
            <a:r>
              <a:rPr lang="en-GB"/>
              <a:t>Confidential</a:t>
            </a:r>
            <a:endParaRPr lang="en-GB" dirty="0"/>
          </a:p>
        </p:txBody>
      </p:sp>
      <p:sp>
        <p:nvSpPr>
          <p:cNvPr id="4" name="Slide Number Placeholder 3"/>
          <p:cNvSpPr>
            <a:spLocks noGrp="1"/>
          </p:cNvSpPr>
          <p:nvPr>
            <p:ph type="sldNum" sz="quarter" idx="11"/>
          </p:nvPr>
        </p:nvSpPr>
        <p:spPr/>
        <p:txBody>
          <a:bodyPr/>
          <a:lstStyle/>
          <a:p>
            <a:fld id="{3644D4AD-7034-5E45-AAAE-D685B84B781D}" type="slidenum">
              <a:rPr lang="fi-FI" smtClean="0"/>
              <a:pPr/>
              <a:t>‹#›</a:t>
            </a:fld>
            <a:endParaRPr lang="fi-FI"/>
          </a:p>
        </p:txBody>
      </p:sp>
      <p:sp>
        <p:nvSpPr>
          <p:cNvPr id="6" name="Text Placeholder 6" title="Logo"/>
          <p:cNvSpPr>
            <a:spLocks noGrp="1"/>
          </p:cNvSpPr>
          <p:nvPr>
            <p:ph type="body" sz="quarter" idx="22" hasCustomPrompt="1"/>
          </p:nvPr>
        </p:nvSpPr>
        <p:spPr>
          <a:xfrm>
            <a:off x="129600" y="118800"/>
            <a:ext cx="568800" cy="140400"/>
          </a:xfrm>
          <a:blipFill dpi="0" rotWithShape="1">
            <a:blip r:embed="rId2">
              <a:extLst>
                <a:ext uri="{28A0092B-C50C-407E-A947-70E740481C1C}">
                  <a14:useLocalDpi xmlns:a14="http://schemas.microsoft.com/office/drawing/2010/main" val="0"/>
                </a:ext>
              </a:extLst>
            </a:blip>
            <a:srcRect/>
            <a:stretch>
              <a:fillRect/>
            </a:stretch>
          </a:blipFill>
        </p:spPr>
        <p:txBody>
          <a:bodyPr rIns="0"/>
          <a:lstStyle>
            <a:lvl1pPr marL="0" indent="0">
              <a:buFontTx/>
              <a:buNone/>
              <a:defRPr sz="100">
                <a:solidFill>
                  <a:srgbClr val="E6E6E6"/>
                </a:solidFill>
              </a:defRPr>
            </a:lvl1pPr>
            <a:lvl2pPr marL="342900" indent="0">
              <a:buFontTx/>
              <a:buNone/>
              <a:defRPr sz="800">
                <a:solidFill>
                  <a:schemeClr val="bg2"/>
                </a:solidFill>
              </a:defRPr>
            </a:lvl2pPr>
            <a:lvl3pPr marL="685800" indent="0">
              <a:buFontTx/>
              <a:buNone/>
              <a:defRPr sz="800">
                <a:solidFill>
                  <a:schemeClr val="bg2"/>
                </a:solidFill>
              </a:defRPr>
            </a:lvl3pPr>
            <a:lvl4pPr marL="1028700" indent="0">
              <a:buFontTx/>
              <a:buNone/>
              <a:defRPr sz="800">
                <a:solidFill>
                  <a:schemeClr val="bg2"/>
                </a:solidFill>
              </a:defRPr>
            </a:lvl4pPr>
            <a:lvl5pPr marL="1371600" indent="0">
              <a:buFontTx/>
              <a:buNone/>
              <a:defRPr sz="800">
                <a:solidFill>
                  <a:schemeClr val="bg2"/>
                </a:solidFill>
              </a:defRPr>
            </a:lvl5pPr>
          </a:lstStyle>
          <a:p>
            <a:pPr lvl="0"/>
            <a:r>
              <a:rPr lang="fi-FI" dirty="0"/>
              <a:t> </a:t>
            </a:r>
            <a:endParaRPr lang="en-GB" dirty="0"/>
          </a:p>
        </p:txBody>
      </p:sp>
    </p:spTree>
    <p:extLst>
      <p:ext uri="{BB962C8B-B14F-4D97-AF65-F5344CB8AC3E}">
        <p14:creationId xmlns:p14="http://schemas.microsoft.com/office/powerpoint/2010/main" val="3799634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p picture, 2 Title and 3 Content">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FB68184-CA1A-5240-886F-1684FEC22093}"/>
              </a:ext>
            </a:extLst>
          </p:cNvPr>
          <p:cNvSpPr>
            <a:spLocks noGrp="1" noChangeAspect="1"/>
          </p:cNvSpPr>
          <p:nvPr>
            <p:ph type="pic" idx="14"/>
          </p:nvPr>
        </p:nvSpPr>
        <p:spPr>
          <a:xfrm>
            <a:off x="0" y="0"/>
            <a:ext cx="9144000" cy="3163331"/>
          </a:xfrm>
          <a:solidFill>
            <a:srgbClr val="E0DED8"/>
          </a:solidFill>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noProof="0"/>
              <a:t>Klicka på ikonen för att lägga till en bild</a:t>
            </a:r>
            <a:endParaRPr lang="en-GB" noProof="0" dirty="0"/>
          </a:p>
        </p:txBody>
      </p:sp>
      <p:sp>
        <p:nvSpPr>
          <p:cNvPr id="2" name="Title 1"/>
          <p:cNvSpPr>
            <a:spLocks noGrp="1"/>
          </p:cNvSpPr>
          <p:nvPr>
            <p:ph type="title"/>
          </p:nvPr>
        </p:nvSpPr>
        <p:spPr>
          <a:xfrm>
            <a:off x="576264" y="768096"/>
            <a:ext cx="3400314" cy="699198"/>
          </a:xfrm>
        </p:spPr>
        <p:txBody>
          <a:bodyPr/>
          <a:lstStyle>
            <a:lvl1pPr>
              <a:defRPr>
                <a:solidFill>
                  <a:schemeClr val="bg2"/>
                </a:solidFill>
              </a:defRPr>
            </a:lvl1pPr>
          </a:lstStyle>
          <a:p>
            <a:r>
              <a:rPr lang="sv-SE" noProof="0"/>
              <a:t>Klicka här för att ändra mall för rubrikformat</a:t>
            </a:r>
            <a:endParaRPr lang="en-GB" noProof="0" dirty="0"/>
          </a:p>
        </p:txBody>
      </p:sp>
      <p:sp>
        <p:nvSpPr>
          <p:cNvPr id="11" name="Content Placeholder 2">
            <a:extLst>
              <a:ext uri="{FF2B5EF4-FFF2-40B4-BE49-F238E27FC236}">
                <a16:creationId xmlns:a16="http://schemas.microsoft.com/office/drawing/2014/main" id="{87DEEAA0-107A-CB4C-9D52-4CEE5A94FA6B}"/>
              </a:ext>
            </a:extLst>
          </p:cNvPr>
          <p:cNvSpPr>
            <a:spLocks noGrp="1"/>
          </p:cNvSpPr>
          <p:nvPr>
            <p:ph idx="16" hasCustomPrompt="1"/>
          </p:nvPr>
        </p:nvSpPr>
        <p:spPr>
          <a:xfrm>
            <a:off x="576263" y="1477927"/>
            <a:ext cx="3420971" cy="573296"/>
          </a:xfrm>
        </p:spPr>
        <p:txBody>
          <a:bodyPr rIns="0"/>
          <a:lstStyle>
            <a:lvl1pPr marL="0" indent="0">
              <a:lnSpc>
                <a:spcPct val="100000"/>
              </a:lnSpc>
              <a:buFontTx/>
              <a:buNone/>
              <a:defRPr sz="1400" b="0">
                <a:solidFill>
                  <a:schemeClr val="bg2"/>
                </a:solidFill>
              </a:defRPr>
            </a:lvl1pPr>
            <a:lvl2pPr>
              <a:lnSpc>
                <a:spcPct val="100000"/>
              </a:lnSpc>
              <a:defRPr sz="1200"/>
            </a:lvl2pPr>
            <a:lvl3pPr>
              <a:lnSpc>
                <a:spcPct val="100000"/>
              </a:lnSpc>
              <a:defRPr sz="1200"/>
            </a:lvl3pPr>
            <a:lvl4pPr>
              <a:lnSpc>
                <a:spcPct val="100000"/>
              </a:lnSpc>
              <a:defRPr sz="1200"/>
            </a:lvl4pPr>
          </a:lstStyle>
          <a:p>
            <a:pPr lvl="0"/>
            <a:r>
              <a:rPr lang="fi-FI" noProof="0" dirty="0"/>
              <a:t>Click to add text.</a:t>
            </a:r>
            <a:endParaRPr lang="en-GB" noProof="0" dirty="0"/>
          </a:p>
        </p:txBody>
      </p:sp>
      <p:sp>
        <p:nvSpPr>
          <p:cNvPr id="13" name="Content Placeholder 2">
            <a:extLst>
              <a:ext uri="{FF2B5EF4-FFF2-40B4-BE49-F238E27FC236}">
                <a16:creationId xmlns:a16="http://schemas.microsoft.com/office/drawing/2014/main" id="{1BE662F9-7507-5F49-898E-4048DDFBFEB0}"/>
              </a:ext>
            </a:extLst>
          </p:cNvPr>
          <p:cNvSpPr>
            <a:spLocks noGrp="1"/>
          </p:cNvSpPr>
          <p:nvPr>
            <p:ph idx="13" hasCustomPrompt="1"/>
          </p:nvPr>
        </p:nvSpPr>
        <p:spPr>
          <a:xfrm>
            <a:off x="567051" y="2435826"/>
            <a:ext cx="2573002" cy="2152049"/>
          </a:xfrm>
          <a:solidFill>
            <a:schemeClr val="tx1"/>
          </a:solidFill>
        </p:spPr>
        <p:txBody>
          <a:bodyPr lIns="251999" tIns="251999" rIns="324000" bIns="251999"/>
          <a:lstStyle>
            <a:lvl1pPr marL="0" indent="0">
              <a:buFontTx/>
              <a:buNone/>
              <a:defRPr sz="1400">
                <a:solidFill>
                  <a:schemeClr val="bg2"/>
                </a:solidFill>
              </a:defRPr>
            </a:lvl1pPr>
            <a:lvl2pPr marL="0" indent="0">
              <a:buFontTx/>
              <a:buNone/>
              <a:defRPr sz="1200">
                <a:solidFill>
                  <a:schemeClr val="bg2"/>
                </a:solidFill>
              </a:defRPr>
            </a:lvl2pPr>
            <a:lvl3pPr marL="172800">
              <a:defRPr sz="1200">
                <a:solidFill>
                  <a:schemeClr val="bg2"/>
                </a:solidFill>
              </a:defRPr>
            </a:lvl3pPr>
            <a:lvl4pPr marL="345600">
              <a:defRPr sz="1200">
                <a:solidFill>
                  <a:schemeClr val="bg2"/>
                </a:solidFill>
              </a:defRPr>
            </a:lvl4pPr>
            <a:lvl5pPr marL="518400">
              <a:defRPr sz="1200">
                <a:solidFill>
                  <a:schemeClr val="bg2"/>
                </a:solidFill>
              </a:defRPr>
            </a:lvl5pPr>
          </a:lstStyle>
          <a:p>
            <a:pPr lvl="0"/>
            <a:r>
              <a:rPr lang="en-GB" noProof="0" dirty="0"/>
              <a:t>Click to add text.</a:t>
            </a:r>
            <a:br>
              <a:rPr lang="en-GB" noProof="0" dirty="0"/>
            </a:br>
            <a:r>
              <a:rPr lang="en-GB" noProof="0" dirty="0"/>
              <a:t>Use ”Increase List Level” and ”Decrease List Level” buttons to change list levels (Home/Paragraph)</a:t>
            </a:r>
            <a:br>
              <a:rPr lang="en-GB" noProof="0" dirty="0"/>
            </a:br>
            <a:r>
              <a:rPr lang="en-GB" noProof="0" dirty="0"/>
              <a:t>Do not use tab keys or Bullets button.</a:t>
            </a:r>
          </a:p>
        </p:txBody>
      </p:sp>
      <p:sp>
        <p:nvSpPr>
          <p:cNvPr id="16" name="Content Placeholder 2">
            <a:extLst>
              <a:ext uri="{FF2B5EF4-FFF2-40B4-BE49-F238E27FC236}">
                <a16:creationId xmlns:a16="http://schemas.microsoft.com/office/drawing/2014/main" id="{62951B31-E4AA-5642-9E83-01DEFC96BC82}"/>
              </a:ext>
            </a:extLst>
          </p:cNvPr>
          <p:cNvSpPr>
            <a:spLocks noGrp="1"/>
          </p:cNvSpPr>
          <p:nvPr>
            <p:ph idx="18" hasCustomPrompt="1"/>
          </p:nvPr>
        </p:nvSpPr>
        <p:spPr>
          <a:xfrm>
            <a:off x="3287309" y="2435825"/>
            <a:ext cx="2573002" cy="2152049"/>
          </a:xfrm>
          <a:solidFill>
            <a:schemeClr val="tx1"/>
          </a:solidFill>
        </p:spPr>
        <p:txBody>
          <a:bodyPr lIns="251999" tIns="251999" rIns="324000" bIns="251999"/>
          <a:lstStyle>
            <a:lvl1pPr marL="0" indent="0">
              <a:buFontTx/>
              <a:buNone/>
              <a:defRPr sz="1400">
                <a:solidFill>
                  <a:schemeClr val="bg2"/>
                </a:solidFill>
              </a:defRPr>
            </a:lvl1pPr>
            <a:lvl2pPr marL="0" indent="0">
              <a:buFontTx/>
              <a:buNone/>
              <a:defRPr sz="1200">
                <a:solidFill>
                  <a:schemeClr val="bg2"/>
                </a:solidFill>
              </a:defRPr>
            </a:lvl2pPr>
            <a:lvl3pPr marL="172800">
              <a:defRPr sz="1200">
                <a:solidFill>
                  <a:schemeClr val="bg2"/>
                </a:solidFill>
              </a:defRPr>
            </a:lvl3pPr>
            <a:lvl4pPr marL="345600">
              <a:defRPr sz="1200">
                <a:solidFill>
                  <a:schemeClr val="bg2"/>
                </a:solidFill>
              </a:defRPr>
            </a:lvl4pPr>
            <a:lvl5pPr marL="518400">
              <a:defRPr sz="1200">
                <a:solidFill>
                  <a:schemeClr val="bg2"/>
                </a:solidFill>
              </a:defRPr>
            </a:lvl5pPr>
          </a:lstStyle>
          <a:p>
            <a:pPr lvl="0"/>
            <a:r>
              <a:rPr lang="en-GB" noProof="0" dirty="0"/>
              <a:t>Click to add text.</a:t>
            </a:r>
          </a:p>
          <a:p>
            <a:pPr lvl="1"/>
            <a:r>
              <a:rPr lang="en-GB" noProof="0" dirty="0"/>
              <a:t>Second level</a:t>
            </a:r>
          </a:p>
          <a:p>
            <a:pPr lvl="2"/>
            <a:r>
              <a:rPr lang="fi-FI" noProof="0" dirty="0"/>
              <a:t>Third level</a:t>
            </a:r>
          </a:p>
          <a:p>
            <a:pPr lvl="3"/>
            <a:r>
              <a:rPr lang="fi-FI" noProof="0" dirty="0"/>
              <a:t>Fourth level</a:t>
            </a:r>
          </a:p>
          <a:p>
            <a:pPr lvl="4"/>
            <a:r>
              <a:rPr lang="fi-FI" noProof="0" dirty="0"/>
              <a:t>Fifth level</a:t>
            </a:r>
          </a:p>
        </p:txBody>
      </p:sp>
      <p:sp>
        <p:nvSpPr>
          <p:cNvPr id="17" name="Content Placeholder 2">
            <a:extLst>
              <a:ext uri="{FF2B5EF4-FFF2-40B4-BE49-F238E27FC236}">
                <a16:creationId xmlns:a16="http://schemas.microsoft.com/office/drawing/2014/main" id="{923E5C01-5525-0E4F-BFEE-0E8F1EAE1014}"/>
              </a:ext>
            </a:extLst>
          </p:cNvPr>
          <p:cNvSpPr>
            <a:spLocks noGrp="1"/>
          </p:cNvSpPr>
          <p:nvPr>
            <p:ph idx="19" hasCustomPrompt="1"/>
          </p:nvPr>
        </p:nvSpPr>
        <p:spPr>
          <a:xfrm>
            <a:off x="5994736" y="2435826"/>
            <a:ext cx="2573002" cy="2152049"/>
          </a:xfrm>
          <a:solidFill>
            <a:schemeClr val="tx1"/>
          </a:solidFill>
        </p:spPr>
        <p:txBody>
          <a:bodyPr lIns="251999" tIns="251999" rIns="324000" bIns="251999"/>
          <a:lstStyle>
            <a:lvl1pPr marL="0" indent="0">
              <a:buFontTx/>
              <a:buNone/>
              <a:defRPr sz="1400">
                <a:solidFill>
                  <a:schemeClr val="bg2"/>
                </a:solidFill>
              </a:defRPr>
            </a:lvl1pPr>
            <a:lvl2pPr marL="0" indent="0">
              <a:buFontTx/>
              <a:buNone/>
              <a:defRPr sz="1200">
                <a:solidFill>
                  <a:schemeClr val="bg2"/>
                </a:solidFill>
              </a:defRPr>
            </a:lvl2pPr>
            <a:lvl3pPr marL="172800" indent="-171450">
              <a:buFont typeface="Arial" panose="020B0604020202020204" pitchFamily="34" charset="0"/>
              <a:buChar char="•"/>
              <a:defRPr sz="1200">
                <a:solidFill>
                  <a:schemeClr val="bg2"/>
                </a:solidFill>
              </a:defRPr>
            </a:lvl3pPr>
            <a:lvl4pPr marL="345600">
              <a:defRPr sz="1200">
                <a:solidFill>
                  <a:schemeClr val="bg2"/>
                </a:solidFill>
              </a:defRPr>
            </a:lvl4pPr>
            <a:lvl5pPr marL="518400">
              <a:defRPr sz="1200">
                <a:solidFill>
                  <a:schemeClr val="bg2"/>
                </a:solidFill>
              </a:defRPr>
            </a:lvl5pPr>
          </a:lstStyle>
          <a:p>
            <a:pPr lvl="0"/>
            <a:r>
              <a:rPr lang="en-GB" noProof="0" dirty="0"/>
              <a:t>Click to add text.</a:t>
            </a:r>
          </a:p>
          <a:p>
            <a:pPr lvl="1"/>
            <a:r>
              <a:rPr lang="en-GB" noProof="0" dirty="0"/>
              <a:t>Second level </a:t>
            </a:r>
          </a:p>
          <a:p>
            <a:pPr lvl="2"/>
            <a:r>
              <a:rPr lang="en-GB" noProof="0" dirty="0"/>
              <a:t>Third level</a:t>
            </a:r>
          </a:p>
          <a:p>
            <a:pPr lvl="3"/>
            <a:r>
              <a:rPr lang="fi-FI" noProof="0" dirty="0"/>
              <a:t>Fourth level</a:t>
            </a:r>
          </a:p>
          <a:p>
            <a:pPr lvl="4"/>
            <a:r>
              <a:rPr lang="fi-FI" noProof="0" dirty="0"/>
              <a:t>Fifth level</a:t>
            </a:r>
          </a:p>
        </p:txBody>
      </p:sp>
      <p:sp>
        <p:nvSpPr>
          <p:cNvPr id="4" name="Footer Placeholder 3"/>
          <p:cNvSpPr>
            <a:spLocks noGrp="1"/>
          </p:cNvSpPr>
          <p:nvPr>
            <p:ph type="ftr" sz="quarter" idx="11"/>
          </p:nvPr>
        </p:nvSpPr>
        <p:spPr/>
        <p:txBody>
          <a:bodyPr/>
          <a:lstStyle/>
          <a:p>
            <a:r>
              <a:rPr lang="en-GB" noProof="0"/>
              <a:t>Confidential</a:t>
            </a:r>
            <a:endParaRPr lang="en-GB" noProof="0" dirty="0"/>
          </a:p>
        </p:txBody>
      </p:sp>
      <p:sp>
        <p:nvSpPr>
          <p:cNvPr id="5" name="Slide Number Placeholder 4"/>
          <p:cNvSpPr>
            <a:spLocks noGrp="1"/>
          </p:cNvSpPr>
          <p:nvPr>
            <p:ph type="sldNum" sz="quarter" idx="12"/>
          </p:nvPr>
        </p:nvSpPr>
        <p:spPr/>
        <p:txBody>
          <a:bodyPr/>
          <a:lstStyle/>
          <a:p>
            <a:fld id="{3644D4AD-7034-5E45-AAAE-D685B84B781D}" type="slidenum">
              <a:rPr lang="en-GB" noProof="0" smtClean="0"/>
              <a:t>‹#›</a:t>
            </a:fld>
            <a:endParaRPr lang="en-GB" noProof="0" dirty="0"/>
          </a:p>
        </p:txBody>
      </p:sp>
      <p:sp>
        <p:nvSpPr>
          <p:cNvPr id="12" name="Text Placeholder 6" title="Logo"/>
          <p:cNvSpPr>
            <a:spLocks noGrp="1"/>
          </p:cNvSpPr>
          <p:nvPr>
            <p:ph type="body" sz="quarter" idx="22" hasCustomPrompt="1"/>
          </p:nvPr>
        </p:nvSpPr>
        <p:spPr>
          <a:xfrm>
            <a:off x="129600" y="118800"/>
            <a:ext cx="568800" cy="140400"/>
          </a:xfrm>
          <a:blipFill dpi="0" rotWithShape="1">
            <a:blip r:embed="rId2">
              <a:extLst>
                <a:ext uri="{28A0092B-C50C-407E-A947-70E740481C1C}">
                  <a14:useLocalDpi xmlns:a14="http://schemas.microsoft.com/office/drawing/2010/main" val="0"/>
                </a:ext>
              </a:extLst>
            </a:blip>
            <a:srcRect/>
            <a:stretch>
              <a:fillRect/>
            </a:stretch>
          </a:blipFill>
        </p:spPr>
        <p:txBody>
          <a:bodyPr rIns="0"/>
          <a:lstStyle>
            <a:lvl1pPr marL="0" indent="0">
              <a:buFontTx/>
              <a:buNone/>
              <a:defRPr sz="100">
                <a:solidFill>
                  <a:srgbClr val="E6E6E6"/>
                </a:solidFill>
              </a:defRPr>
            </a:lvl1pPr>
            <a:lvl2pPr marL="342900" indent="0">
              <a:buFontTx/>
              <a:buNone/>
              <a:defRPr sz="800">
                <a:solidFill>
                  <a:schemeClr val="bg2"/>
                </a:solidFill>
              </a:defRPr>
            </a:lvl2pPr>
            <a:lvl3pPr marL="685800" indent="0">
              <a:buFontTx/>
              <a:buNone/>
              <a:defRPr sz="800">
                <a:solidFill>
                  <a:schemeClr val="bg2"/>
                </a:solidFill>
              </a:defRPr>
            </a:lvl3pPr>
            <a:lvl4pPr marL="1028700" indent="0">
              <a:buFontTx/>
              <a:buNone/>
              <a:defRPr sz="800">
                <a:solidFill>
                  <a:schemeClr val="bg2"/>
                </a:solidFill>
              </a:defRPr>
            </a:lvl4pPr>
            <a:lvl5pPr marL="1371600" indent="0">
              <a:buFontTx/>
              <a:buNone/>
              <a:defRPr sz="800">
                <a:solidFill>
                  <a:schemeClr val="bg2"/>
                </a:solidFill>
              </a:defRPr>
            </a:lvl5pPr>
          </a:lstStyle>
          <a:p>
            <a:pPr lvl="0"/>
            <a:r>
              <a:rPr lang="fi-FI" dirty="0"/>
              <a:t> </a:t>
            </a:r>
            <a:endParaRPr lang="en-GB" dirty="0"/>
          </a:p>
        </p:txBody>
      </p:sp>
    </p:spTree>
    <p:extLst>
      <p:ext uri="{BB962C8B-B14F-4D97-AF65-F5344CB8AC3E}">
        <p14:creationId xmlns:p14="http://schemas.microsoft.com/office/powerpoint/2010/main" val="1719750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p picture, 3 Title and 2 Content">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FB68184-CA1A-5240-886F-1684FEC22093}"/>
              </a:ext>
            </a:extLst>
          </p:cNvPr>
          <p:cNvSpPr>
            <a:spLocks noGrp="1" noChangeAspect="1"/>
          </p:cNvSpPr>
          <p:nvPr>
            <p:ph type="pic" idx="14"/>
          </p:nvPr>
        </p:nvSpPr>
        <p:spPr>
          <a:xfrm>
            <a:off x="0" y="0"/>
            <a:ext cx="9144000" cy="3163331"/>
          </a:xfrm>
          <a:solidFill>
            <a:srgbClr val="E0DED8"/>
          </a:solidFill>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noProof="0"/>
              <a:t>Klicka på ikonen för att lägga till en bild</a:t>
            </a:r>
            <a:endParaRPr lang="en-GB" noProof="0" dirty="0"/>
          </a:p>
        </p:txBody>
      </p:sp>
      <p:sp>
        <p:nvSpPr>
          <p:cNvPr id="10" name="Content Placeholder 2">
            <a:extLst>
              <a:ext uri="{FF2B5EF4-FFF2-40B4-BE49-F238E27FC236}">
                <a16:creationId xmlns:a16="http://schemas.microsoft.com/office/drawing/2014/main" id="{0A3D26F0-0EB1-6241-A9A8-2E4BED2021F6}"/>
              </a:ext>
            </a:extLst>
          </p:cNvPr>
          <p:cNvSpPr>
            <a:spLocks noGrp="1"/>
          </p:cNvSpPr>
          <p:nvPr>
            <p:ph idx="21"/>
          </p:nvPr>
        </p:nvSpPr>
        <p:spPr>
          <a:xfrm>
            <a:off x="576263" y="396144"/>
            <a:ext cx="2573002" cy="367946"/>
          </a:xfrm>
        </p:spPr>
        <p:txBody>
          <a:bodyPr rIns="0"/>
          <a:lstStyle>
            <a:lvl1pPr marL="0" indent="0">
              <a:buFontTx/>
              <a:buNone/>
              <a:defRPr sz="1400" b="1">
                <a:solidFill>
                  <a:schemeClr val="bg2"/>
                </a:solidFill>
              </a:defRPr>
            </a:lvl1pPr>
            <a:lvl2pPr>
              <a:defRPr sz="900"/>
            </a:lvl2pPr>
          </a:lstStyle>
          <a:p>
            <a:pPr lvl="0"/>
            <a:r>
              <a:rPr lang="sv-SE" noProof="0"/>
              <a:t>Klicka här för att ändra format på bakgrundstexten</a:t>
            </a:r>
          </a:p>
        </p:txBody>
      </p:sp>
      <p:sp>
        <p:nvSpPr>
          <p:cNvPr id="2" name="Title 1"/>
          <p:cNvSpPr>
            <a:spLocks noGrp="1"/>
          </p:cNvSpPr>
          <p:nvPr>
            <p:ph type="title"/>
          </p:nvPr>
        </p:nvSpPr>
        <p:spPr>
          <a:xfrm>
            <a:off x="576264" y="768096"/>
            <a:ext cx="3400314" cy="699198"/>
          </a:xfrm>
        </p:spPr>
        <p:txBody>
          <a:bodyPr/>
          <a:lstStyle>
            <a:lvl1pPr>
              <a:defRPr>
                <a:solidFill>
                  <a:schemeClr val="bg2"/>
                </a:solidFill>
              </a:defRPr>
            </a:lvl1pPr>
          </a:lstStyle>
          <a:p>
            <a:r>
              <a:rPr lang="sv-SE" noProof="0"/>
              <a:t>Klicka här för att ändra mall för rubrikformat</a:t>
            </a:r>
            <a:endParaRPr lang="en-GB" noProof="0" dirty="0"/>
          </a:p>
        </p:txBody>
      </p:sp>
      <p:sp>
        <p:nvSpPr>
          <p:cNvPr id="11" name="Content Placeholder 2">
            <a:extLst>
              <a:ext uri="{FF2B5EF4-FFF2-40B4-BE49-F238E27FC236}">
                <a16:creationId xmlns:a16="http://schemas.microsoft.com/office/drawing/2014/main" id="{87DEEAA0-107A-CB4C-9D52-4CEE5A94FA6B}"/>
              </a:ext>
            </a:extLst>
          </p:cNvPr>
          <p:cNvSpPr>
            <a:spLocks noGrp="1"/>
          </p:cNvSpPr>
          <p:nvPr>
            <p:ph idx="16" hasCustomPrompt="1"/>
          </p:nvPr>
        </p:nvSpPr>
        <p:spPr>
          <a:xfrm>
            <a:off x="576263" y="1477927"/>
            <a:ext cx="3420971" cy="573296"/>
          </a:xfrm>
        </p:spPr>
        <p:txBody>
          <a:bodyPr rIns="0"/>
          <a:lstStyle>
            <a:lvl1pPr marL="0" indent="0">
              <a:buFontTx/>
              <a:buNone/>
              <a:defRPr sz="1200" b="0">
                <a:solidFill>
                  <a:schemeClr val="bg2"/>
                </a:solidFill>
              </a:defRPr>
            </a:lvl1pPr>
            <a:lvl2pPr marL="0" indent="0">
              <a:buFontTx/>
              <a:buNone/>
              <a:defRPr sz="1200" b="0">
                <a:solidFill>
                  <a:schemeClr val="bg2"/>
                </a:solidFill>
              </a:defRPr>
            </a:lvl2pPr>
          </a:lstStyle>
          <a:p>
            <a:pPr lvl="0"/>
            <a:r>
              <a:rPr lang="en-GB" noProof="0" dirty="0"/>
              <a:t>Click to add text.</a:t>
            </a:r>
          </a:p>
          <a:p>
            <a:pPr lvl="1"/>
            <a:r>
              <a:rPr lang="en-GB" noProof="0" dirty="0"/>
              <a:t>Second level</a:t>
            </a:r>
          </a:p>
        </p:txBody>
      </p:sp>
      <p:sp>
        <p:nvSpPr>
          <p:cNvPr id="13" name="Content Placeholder 2">
            <a:extLst>
              <a:ext uri="{FF2B5EF4-FFF2-40B4-BE49-F238E27FC236}">
                <a16:creationId xmlns:a16="http://schemas.microsoft.com/office/drawing/2014/main" id="{1BE662F9-7507-5F49-898E-4048DDFBFEB0}"/>
              </a:ext>
            </a:extLst>
          </p:cNvPr>
          <p:cNvSpPr>
            <a:spLocks noGrp="1"/>
          </p:cNvSpPr>
          <p:nvPr>
            <p:ph idx="13" hasCustomPrompt="1"/>
          </p:nvPr>
        </p:nvSpPr>
        <p:spPr>
          <a:xfrm>
            <a:off x="579883" y="2435826"/>
            <a:ext cx="2573002" cy="2152049"/>
          </a:xfrm>
          <a:solidFill>
            <a:schemeClr val="tx1"/>
          </a:solidFill>
        </p:spPr>
        <p:txBody>
          <a:bodyPr lIns="251999" tIns="251999" rIns="324000" bIns="251999"/>
          <a:lstStyle>
            <a:lvl1pPr marL="0" indent="0">
              <a:buFontTx/>
              <a:buNone/>
              <a:defRPr sz="1400">
                <a:solidFill>
                  <a:schemeClr val="bg2"/>
                </a:solidFill>
              </a:defRPr>
            </a:lvl1pPr>
            <a:lvl2pPr marL="0" indent="0">
              <a:buFontTx/>
              <a:buNone/>
              <a:defRPr sz="1200">
                <a:solidFill>
                  <a:schemeClr val="bg2"/>
                </a:solidFill>
              </a:defRPr>
            </a:lvl2pPr>
            <a:lvl3pPr marL="172800">
              <a:defRPr sz="1200">
                <a:solidFill>
                  <a:schemeClr val="bg2"/>
                </a:solidFill>
              </a:defRPr>
            </a:lvl3pPr>
            <a:lvl4pPr marL="345600">
              <a:defRPr sz="1200">
                <a:solidFill>
                  <a:schemeClr val="bg2"/>
                </a:solidFill>
              </a:defRPr>
            </a:lvl4pPr>
            <a:lvl5pPr marL="518400">
              <a:defRPr sz="1200">
                <a:solidFill>
                  <a:schemeClr val="bg2"/>
                </a:solidFill>
              </a:defRPr>
            </a:lvl5pPr>
          </a:lstStyle>
          <a:p>
            <a:pPr lvl="0"/>
            <a:r>
              <a:rPr lang="en-GB" noProof="0" dirty="0"/>
              <a:t>Click to add text.</a:t>
            </a:r>
          </a:p>
          <a:p>
            <a:pPr lvl="1"/>
            <a:r>
              <a:rPr lang="en-GB" noProof="0" dirty="0"/>
              <a:t>Second level</a:t>
            </a:r>
          </a:p>
          <a:p>
            <a:pPr lvl="2"/>
            <a:r>
              <a:rPr lang="fi-FI" noProof="0" dirty="0"/>
              <a:t>Third level</a:t>
            </a:r>
          </a:p>
          <a:p>
            <a:pPr lvl="3"/>
            <a:r>
              <a:rPr lang="fi-FI" noProof="0" dirty="0"/>
              <a:t>Fourth level</a:t>
            </a:r>
          </a:p>
          <a:p>
            <a:pPr lvl="4"/>
            <a:r>
              <a:rPr lang="fi-FI" noProof="0" dirty="0"/>
              <a:t>Fifth level</a:t>
            </a:r>
            <a:endParaRPr lang="en-GB" noProof="0" dirty="0"/>
          </a:p>
        </p:txBody>
      </p:sp>
      <p:sp>
        <p:nvSpPr>
          <p:cNvPr id="16" name="Content Placeholder 2">
            <a:extLst>
              <a:ext uri="{FF2B5EF4-FFF2-40B4-BE49-F238E27FC236}">
                <a16:creationId xmlns:a16="http://schemas.microsoft.com/office/drawing/2014/main" id="{62951B31-E4AA-5642-9E83-01DEFC96BC82}"/>
              </a:ext>
            </a:extLst>
          </p:cNvPr>
          <p:cNvSpPr>
            <a:spLocks noGrp="1"/>
          </p:cNvSpPr>
          <p:nvPr>
            <p:ph idx="18" hasCustomPrompt="1"/>
          </p:nvPr>
        </p:nvSpPr>
        <p:spPr>
          <a:xfrm>
            <a:off x="3285498" y="2435826"/>
            <a:ext cx="5282239" cy="2152049"/>
          </a:xfrm>
          <a:solidFill>
            <a:schemeClr val="tx1"/>
          </a:solidFill>
        </p:spPr>
        <p:txBody>
          <a:bodyPr lIns="251999" tIns="251999" rIns="324000" bIns="251999"/>
          <a:lstStyle>
            <a:lvl1pPr marL="0" indent="0">
              <a:buFontTx/>
              <a:buNone/>
              <a:defRPr sz="1400">
                <a:solidFill>
                  <a:schemeClr val="bg2"/>
                </a:solidFill>
              </a:defRPr>
            </a:lvl1pPr>
            <a:lvl2pPr marL="0" indent="0">
              <a:buFontTx/>
              <a:buNone/>
              <a:defRPr sz="1200">
                <a:solidFill>
                  <a:schemeClr val="bg2"/>
                </a:solidFill>
              </a:defRPr>
            </a:lvl2pPr>
            <a:lvl3pPr marL="172800">
              <a:defRPr sz="1200">
                <a:solidFill>
                  <a:schemeClr val="bg2"/>
                </a:solidFill>
              </a:defRPr>
            </a:lvl3pPr>
            <a:lvl4pPr marL="345600">
              <a:defRPr sz="1200">
                <a:solidFill>
                  <a:schemeClr val="bg2"/>
                </a:solidFill>
              </a:defRPr>
            </a:lvl4pPr>
            <a:lvl5pPr marL="518400">
              <a:defRPr sz="1200">
                <a:solidFill>
                  <a:schemeClr val="bg2"/>
                </a:solidFill>
              </a:defRPr>
            </a:lvl5pPr>
          </a:lstStyle>
          <a:p>
            <a:pPr lvl="0"/>
            <a:r>
              <a:rPr lang="en-GB" noProof="0" dirty="0"/>
              <a:t>Click to add text.</a:t>
            </a:r>
            <a:br>
              <a:rPr lang="en-GB" noProof="0" dirty="0"/>
            </a:br>
            <a:r>
              <a:rPr lang="en-GB" noProof="0" dirty="0"/>
              <a:t>Use ”Increase List Level” and ”Decrease List Level” buttons to change list levels (Home/Paragraph)</a:t>
            </a:r>
            <a:br>
              <a:rPr lang="en-GB" noProof="0" dirty="0"/>
            </a:br>
            <a:r>
              <a:rPr lang="en-GB" noProof="0" dirty="0"/>
              <a:t>Do not use tab keys or Bullets button.</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Footer Placeholder 3"/>
          <p:cNvSpPr>
            <a:spLocks noGrp="1"/>
          </p:cNvSpPr>
          <p:nvPr>
            <p:ph type="ftr" sz="quarter" idx="11"/>
          </p:nvPr>
        </p:nvSpPr>
        <p:spPr/>
        <p:txBody>
          <a:bodyPr/>
          <a:lstStyle/>
          <a:p>
            <a:r>
              <a:rPr lang="en-GB" noProof="0"/>
              <a:t>Confidential</a:t>
            </a:r>
            <a:endParaRPr lang="en-GB" noProof="0" dirty="0"/>
          </a:p>
        </p:txBody>
      </p:sp>
      <p:sp>
        <p:nvSpPr>
          <p:cNvPr id="5" name="Slide Number Placeholder 4"/>
          <p:cNvSpPr>
            <a:spLocks noGrp="1"/>
          </p:cNvSpPr>
          <p:nvPr>
            <p:ph type="sldNum" sz="quarter" idx="12"/>
          </p:nvPr>
        </p:nvSpPr>
        <p:spPr/>
        <p:txBody>
          <a:bodyPr/>
          <a:lstStyle/>
          <a:p>
            <a:fld id="{3644D4AD-7034-5E45-AAAE-D685B84B781D}" type="slidenum">
              <a:rPr lang="en-GB" noProof="0" smtClean="0"/>
              <a:t>‹#›</a:t>
            </a:fld>
            <a:endParaRPr lang="en-GB" noProof="0" dirty="0"/>
          </a:p>
        </p:txBody>
      </p:sp>
      <p:sp>
        <p:nvSpPr>
          <p:cNvPr id="14" name="Text Placeholder 6" title="Logo"/>
          <p:cNvSpPr>
            <a:spLocks noGrp="1"/>
          </p:cNvSpPr>
          <p:nvPr>
            <p:ph type="body" sz="quarter" idx="22" hasCustomPrompt="1"/>
          </p:nvPr>
        </p:nvSpPr>
        <p:spPr>
          <a:xfrm>
            <a:off x="129600" y="118800"/>
            <a:ext cx="568800" cy="140400"/>
          </a:xfrm>
          <a:blipFill dpi="0" rotWithShape="1">
            <a:blip r:embed="rId2">
              <a:extLst>
                <a:ext uri="{28A0092B-C50C-407E-A947-70E740481C1C}">
                  <a14:useLocalDpi xmlns:a14="http://schemas.microsoft.com/office/drawing/2010/main" val="0"/>
                </a:ext>
              </a:extLst>
            </a:blip>
            <a:srcRect/>
            <a:stretch>
              <a:fillRect/>
            </a:stretch>
          </a:blipFill>
        </p:spPr>
        <p:txBody>
          <a:bodyPr rIns="0"/>
          <a:lstStyle>
            <a:lvl1pPr marL="0" indent="0">
              <a:buFontTx/>
              <a:buNone/>
              <a:defRPr sz="100">
                <a:solidFill>
                  <a:srgbClr val="E6E6E6"/>
                </a:solidFill>
              </a:defRPr>
            </a:lvl1pPr>
            <a:lvl2pPr marL="342900" indent="0">
              <a:buFontTx/>
              <a:buNone/>
              <a:defRPr sz="800">
                <a:solidFill>
                  <a:schemeClr val="bg2"/>
                </a:solidFill>
              </a:defRPr>
            </a:lvl2pPr>
            <a:lvl3pPr marL="685800" indent="0">
              <a:buFontTx/>
              <a:buNone/>
              <a:defRPr sz="800">
                <a:solidFill>
                  <a:schemeClr val="bg2"/>
                </a:solidFill>
              </a:defRPr>
            </a:lvl3pPr>
            <a:lvl4pPr marL="1028700" indent="0">
              <a:buFontTx/>
              <a:buNone/>
              <a:defRPr sz="800">
                <a:solidFill>
                  <a:schemeClr val="bg2"/>
                </a:solidFill>
              </a:defRPr>
            </a:lvl4pPr>
            <a:lvl5pPr marL="1371600" indent="0">
              <a:buFontTx/>
              <a:buNone/>
              <a:defRPr sz="800">
                <a:solidFill>
                  <a:schemeClr val="bg2"/>
                </a:solidFill>
              </a:defRPr>
            </a:lvl5pPr>
          </a:lstStyle>
          <a:p>
            <a:pPr lvl="0"/>
            <a:r>
              <a:rPr lang="fi-FI" dirty="0"/>
              <a:t> </a:t>
            </a:r>
            <a:endParaRPr lang="en-GB" dirty="0"/>
          </a:p>
        </p:txBody>
      </p:sp>
    </p:spTree>
    <p:extLst>
      <p:ext uri="{BB962C8B-B14F-4D97-AF65-F5344CB8AC3E}">
        <p14:creationId xmlns:p14="http://schemas.microsoft.com/office/powerpoint/2010/main" val="530282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op picture, 2 Title and Comparison with 4">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FB68184-CA1A-5240-886F-1684FEC22093}"/>
              </a:ext>
            </a:extLst>
          </p:cNvPr>
          <p:cNvSpPr>
            <a:spLocks noGrp="1" noChangeAspect="1"/>
          </p:cNvSpPr>
          <p:nvPr>
            <p:ph type="pic" idx="14"/>
          </p:nvPr>
        </p:nvSpPr>
        <p:spPr>
          <a:xfrm>
            <a:off x="0" y="0"/>
            <a:ext cx="9144000" cy="3163331"/>
          </a:xfrm>
          <a:solidFill>
            <a:srgbClr val="E0DED8"/>
          </a:solidFill>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noProof="0"/>
              <a:t>Klicka på ikonen för att lägga till en bild</a:t>
            </a:r>
            <a:endParaRPr lang="en-GB" noProof="0" dirty="0"/>
          </a:p>
        </p:txBody>
      </p:sp>
      <p:sp>
        <p:nvSpPr>
          <p:cNvPr id="16" name="Content Placeholder 2">
            <a:extLst>
              <a:ext uri="{FF2B5EF4-FFF2-40B4-BE49-F238E27FC236}">
                <a16:creationId xmlns:a16="http://schemas.microsoft.com/office/drawing/2014/main" id="{96E2D818-929B-3141-929A-46354B0F7448}"/>
              </a:ext>
            </a:extLst>
          </p:cNvPr>
          <p:cNvSpPr>
            <a:spLocks noGrp="1"/>
          </p:cNvSpPr>
          <p:nvPr>
            <p:ph idx="26"/>
          </p:nvPr>
        </p:nvSpPr>
        <p:spPr>
          <a:xfrm>
            <a:off x="576262" y="396144"/>
            <a:ext cx="6047113" cy="367946"/>
          </a:xfrm>
        </p:spPr>
        <p:txBody>
          <a:bodyPr rIns="0"/>
          <a:lstStyle>
            <a:lvl1pPr marL="0" indent="0">
              <a:buFontTx/>
              <a:buNone/>
              <a:defRPr sz="1400" b="1">
                <a:solidFill>
                  <a:schemeClr val="bg2"/>
                </a:solidFill>
              </a:defRPr>
            </a:lvl1pPr>
            <a:lvl2pPr>
              <a:defRPr sz="900"/>
            </a:lvl2pPr>
          </a:lstStyle>
          <a:p>
            <a:pPr lvl="0"/>
            <a:r>
              <a:rPr lang="sv-SE" noProof="0"/>
              <a:t>Klicka här för att ändra format på bakgrundstexten</a:t>
            </a:r>
          </a:p>
        </p:txBody>
      </p:sp>
      <p:sp>
        <p:nvSpPr>
          <p:cNvPr id="2" name="Title 1"/>
          <p:cNvSpPr>
            <a:spLocks noGrp="1"/>
          </p:cNvSpPr>
          <p:nvPr>
            <p:ph type="title"/>
          </p:nvPr>
        </p:nvSpPr>
        <p:spPr>
          <a:xfrm>
            <a:off x="576263" y="768096"/>
            <a:ext cx="7991475" cy="699198"/>
          </a:xfrm>
        </p:spPr>
        <p:txBody>
          <a:bodyPr/>
          <a:lstStyle>
            <a:lvl1pPr>
              <a:defRPr>
                <a:solidFill>
                  <a:schemeClr val="bg2"/>
                </a:solidFill>
              </a:defRPr>
            </a:lvl1pPr>
          </a:lstStyle>
          <a:p>
            <a:r>
              <a:rPr lang="sv-SE" noProof="0"/>
              <a:t>Klicka här för att ändra mall för rubrikformat</a:t>
            </a:r>
            <a:endParaRPr lang="en-GB" noProof="0" dirty="0"/>
          </a:p>
        </p:txBody>
      </p:sp>
      <p:sp>
        <p:nvSpPr>
          <p:cNvPr id="44" name="Content Placeholder 2">
            <a:extLst>
              <a:ext uri="{FF2B5EF4-FFF2-40B4-BE49-F238E27FC236}">
                <a16:creationId xmlns:a16="http://schemas.microsoft.com/office/drawing/2014/main" id="{4D529F2E-8730-8942-9F56-7FAF5E921BB4}"/>
              </a:ext>
            </a:extLst>
          </p:cNvPr>
          <p:cNvSpPr>
            <a:spLocks noGrp="1"/>
          </p:cNvSpPr>
          <p:nvPr>
            <p:ph idx="21" hasCustomPrompt="1"/>
          </p:nvPr>
        </p:nvSpPr>
        <p:spPr>
          <a:xfrm>
            <a:off x="576263" y="2190541"/>
            <a:ext cx="1892067" cy="2397335"/>
          </a:xfrm>
          <a:solidFill>
            <a:schemeClr val="tx1"/>
          </a:solidFill>
        </p:spPr>
        <p:txBody>
          <a:bodyPr lIns="251999" tIns="251999" rIns="324000" bIns="251999"/>
          <a:lstStyle>
            <a:lvl1pPr marL="0" indent="0">
              <a:buFontTx/>
              <a:buNone/>
              <a:defRPr sz="1400">
                <a:solidFill>
                  <a:schemeClr val="bg2"/>
                </a:solidFill>
              </a:defRPr>
            </a:lvl1pPr>
            <a:lvl2pPr marL="0" indent="0">
              <a:buFontTx/>
              <a:buNone/>
              <a:defRPr sz="1000">
                <a:solidFill>
                  <a:schemeClr val="bg2"/>
                </a:solidFill>
              </a:defRPr>
            </a:lvl2pPr>
            <a:lvl3pPr marL="172800">
              <a:defRPr sz="1000">
                <a:solidFill>
                  <a:schemeClr val="bg2"/>
                </a:solidFill>
              </a:defRPr>
            </a:lvl3pPr>
            <a:lvl4pPr marL="345600">
              <a:defRPr sz="1000">
                <a:solidFill>
                  <a:schemeClr val="bg2"/>
                </a:solidFill>
              </a:defRPr>
            </a:lvl4pPr>
            <a:lvl5pPr marL="518400">
              <a:defRPr sz="1000">
                <a:solidFill>
                  <a:schemeClr val="bg2"/>
                </a:solidFill>
              </a:defRPr>
            </a:lvl5pPr>
          </a:lstStyle>
          <a:p>
            <a:pPr lvl="0"/>
            <a:r>
              <a:rPr lang="en-GB" noProof="0" dirty="0"/>
              <a:t>Use ”Increase List Level” and ”Decrease List Level” buttons to change list levels (Home/Paragraph)</a:t>
            </a:r>
          </a:p>
        </p:txBody>
      </p:sp>
      <p:sp>
        <p:nvSpPr>
          <p:cNvPr id="41" name="Content Placeholder 2">
            <a:extLst>
              <a:ext uri="{FF2B5EF4-FFF2-40B4-BE49-F238E27FC236}">
                <a16:creationId xmlns:a16="http://schemas.microsoft.com/office/drawing/2014/main" id="{470E3256-2D9B-BF48-9E15-6C19A171143E}"/>
              </a:ext>
            </a:extLst>
          </p:cNvPr>
          <p:cNvSpPr>
            <a:spLocks noGrp="1"/>
          </p:cNvSpPr>
          <p:nvPr>
            <p:ph idx="13" hasCustomPrompt="1"/>
          </p:nvPr>
        </p:nvSpPr>
        <p:spPr>
          <a:xfrm>
            <a:off x="2609399" y="2190541"/>
            <a:ext cx="1892067" cy="2397335"/>
          </a:xfrm>
          <a:solidFill>
            <a:schemeClr val="tx1"/>
          </a:solidFill>
        </p:spPr>
        <p:txBody>
          <a:bodyPr lIns="251999" tIns="251999" rIns="324000" bIns="251999"/>
          <a:lstStyle>
            <a:lvl1pPr marL="0" indent="0">
              <a:buFontTx/>
              <a:buNone/>
              <a:defRPr sz="1400">
                <a:solidFill>
                  <a:schemeClr val="bg2"/>
                </a:solidFill>
              </a:defRPr>
            </a:lvl1pPr>
            <a:lvl2pPr marL="0" indent="0">
              <a:buFontTx/>
              <a:buNone/>
              <a:defRPr sz="1000">
                <a:solidFill>
                  <a:schemeClr val="bg2"/>
                </a:solidFill>
              </a:defRPr>
            </a:lvl2pPr>
            <a:lvl3pPr marL="0">
              <a:defRPr sz="1000">
                <a:solidFill>
                  <a:schemeClr val="bg2"/>
                </a:solidFill>
              </a:defRPr>
            </a:lvl3pPr>
            <a:lvl4pPr marL="345600">
              <a:defRPr sz="1000">
                <a:solidFill>
                  <a:schemeClr val="bg2"/>
                </a:solidFill>
              </a:defRPr>
            </a:lvl4pPr>
            <a:lvl5pPr marL="518400">
              <a:defRPr sz="1000">
                <a:solidFill>
                  <a:schemeClr val="bg2"/>
                </a:solidFill>
              </a:defRPr>
            </a:lvl5pPr>
          </a:lstStyle>
          <a:p>
            <a:pPr lvl="0"/>
            <a:r>
              <a:rPr lang="en-GB" noProof="0" dirty="0"/>
              <a:t>Click to add text.</a:t>
            </a:r>
          </a:p>
          <a:p>
            <a:pPr lvl="0"/>
            <a:r>
              <a:rPr lang="en-GB" noProof="0" dirty="0"/>
              <a:t>Do not use tab keys or Bullets button.</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9" name="Content Placeholder 2">
            <a:extLst>
              <a:ext uri="{FF2B5EF4-FFF2-40B4-BE49-F238E27FC236}">
                <a16:creationId xmlns:a16="http://schemas.microsoft.com/office/drawing/2014/main" id="{F4C72636-DEB4-D344-93A7-3770612C3218}"/>
              </a:ext>
            </a:extLst>
          </p:cNvPr>
          <p:cNvSpPr>
            <a:spLocks noGrp="1"/>
          </p:cNvSpPr>
          <p:nvPr>
            <p:ph idx="18" hasCustomPrompt="1"/>
          </p:nvPr>
        </p:nvSpPr>
        <p:spPr>
          <a:xfrm>
            <a:off x="4642535" y="2190541"/>
            <a:ext cx="1892067" cy="2397335"/>
          </a:xfrm>
          <a:solidFill>
            <a:schemeClr val="tx1"/>
          </a:solidFill>
        </p:spPr>
        <p:txBody>
          <a:bodyPr lIns="251999" tIns="251999" rIns="324000" bIns="251999"/>
          <a:lstStyle>
            <a:lvl1pPr marL="0" indent="0">
              <a:buFontTx/>
              <a:buNone/>
              <a:defRPr sz="1400">
                <a:solidFill>
                  <a:schemeClr val="bg2"/>
                </a:solidFill>
              </a:defRPr>
            </a:lvl1pPr>
            <a:lvl2pPr marL="0" indent="0">
              <a:buFontTx/>
              <a:buNone/>
              <a:defRPr sz="1000">
                <a:solidFill>
                  <a:schemeClr val="bg2"/>
                </a:solidFill>
              </a:defRPr>
            </a:lvl2pPr>
            <a:lvl3pPr marL="172800">
              <a:defRPr sz="1000">
                <a:solidFill>
                  <a:schemeClr val="bg2"/>
                </a:solidFill>
              </a:defRPr>
            </a:lvl3pPr>
            <a:lvl4pPr marL="345600">
              <a:defRPr sz="1000">
                <a:solidFill>
                  <a:schemeClr val="bg2"/>
                </a:solidFill>
              </a:defRPr>
            </a:lvl4pPr>
            <a:lvl5pPr marL="518400">
              <a:defRPr sz="1000">
                <a:solidFill>
                  <a:schemeClr val="bg2"/>
                </a:solidFill>
              </a:defRPr>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0" name="Content Placeholder 2">
            <a:extLst>
              <a:ext uri="{FF2B5EF4-FFF2-40B4-BE49-F238E27FC236}">
                <a16:creationId xmlns:a16="http://schemas.microsoft.com/office/drawing/2014/main" id="{00A7DE7E-1617-F34E-80FA-A5C290AF61BE}"/>
              </a:ext>
            </a:extLst>
          </p:cNvPr>
          <p:cNvSpPr>
            <a:spLocks noGrp="1"/>
          </p:cNvSpPr>
          <p:nvPr>
            <p:ph idx="19" hasCustomPrompt="1"/>
          </p:nvPr>
        </p:nvSpPr>
        <p:spPr>
          <a:xfrm>
            <a:off x="6675671" y="2190541"/>
            <a:ext cx="1892067" cy="2397335"/>
          </a:xfrm>
          <a:solidFill>
            <a:schemeClr val="tx1"/>
          </a:solidFill>
        </p:spPr>
        <p:txBody>
          <a:bodyPr lIns="251999" tIns="251999" rIns="324000" bIns="251999"/>
          <a:lstStyle>
            <a:lvl1pPr marL="0" indent="0">
              <a:buFontTx/>
              <a:buNone/>
              <a:defRPr sz="1400">
                <a:solidFill>
                  <a:schemeClr val="bg2"/>
                </a:solidFill>
              </a:defRPr>
            </a:lvl1pPr>
            <a:lvl2pPr marL="0" indent="0">
              <a:buFontTx/>
              <a:buNone/>
              <a:defRPr sz="1000">
                <a:solidFill>
                  <a:schemeClr val="bg2"/>
                </a:solidFill>
              </a:defRPr>
            </a:lvl2pPr>
            <a:lvl3pPr marL="172800">
              <a:defRPr sz="1000">
                <a:solidFill>
                  <a:schemeClr val="bg2"/>
                </a:solidFill>
              </a:defRPr>
            </a:lvl3pPr>
            <a:lvl4pPr marL="345600">
              <a:defRPr sz="1000">
                <a:solidFill>
                  <a:schemeClr val="bg2"/>
                </a:solidFill>
              </a:defRPr>
            </a:lvl4pPr>
            <a:lvl5pPr marL="518400">
              <a:defRPr sz="1000">
                <a:solidFill>
                  <a:schemeClr val="bg2"/>
                </a:solidFill>
              </a:defRPr>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5" name="Content Placeholder 2">
            <a:extLst>
              <a:ext uri="{FF2B5EF4-FFF2-40B4-BE49-F238E27FC236}">
                <a16:creationId xmlns:a16="http://schemas.microsoft.com/office/drawing/2014/main" id="{781598B9-D3B3-7B43-9D70-CED5FAD3E0CC}"/>
              </a:ext>
            </a:extLst>
          </p:cNvPr>
          <p:cNvSpPr>
            <a:spLocks noGrp="1"/>
          </p:cNvSpPr>
          <p:nvPr>
            <p:ph idx="25"/>
          </p:nvPr>
        </p:nvSpPr>
        <p:spPr>
          <a:xfrm>
            <a:off x="576263" y="1561264"/>
            <a:ext cx="1892067" cy="628650"/>
          </a:xfrm>
          <a:solidFill>
            <a:schemeClr val="bg2"/>
          </a:solidFill>
        </p:spPr>
        <p:txBody>
          <a:bodyPr lIns="251999" tIns="251999" rIns="324000" bIns="251999"/>
          <a:lstStyle>
            <a:lvl1pPr>
              <a:defRPr sz="600">
                <a:solidFill>
                  <a:schemeClr val="bg2"/>
                </a:solidFill>
              </a:defRPr>
            </a:lvl1pPr>
            <a:lvl2pPr marL="0" indent="0">
              <a:buFontTx/>
              <a:buNone/>
              <a:defRPr sz="600">
                <a:solidFill>
                  <a:schemeClr val="bg2"/>
                </a:solidFill>
              </a:defRPr>
            </a:lvl2pPr>
          </a:lstStyle>
          <a:p>
            <a:pPr lvl="0"/>
            <a:r>
              <a:rPr lang="sv-SE" noProof="0"/>
              <a:t>Klicka här för att ändra format på bakgrundstexten</a:t>
            </a:r>
          </a:p>
          <a:p>
            <a:pPr lvl="1"/>
            <a:r>
              <a:rPr lang="sv-SE" noProof="0"/>
              <a:t>Nivå två</a:t>
            </a:r>
          </a:p>
        </p:txBody>
      </p:sp>
      <p:sp>
        <p:nvSpPr>
          <p:cNvPr id="14" name="Content Placeholder 2">
            <a:extLst>
              <a:ext uri="{FF2B5EF4-FFF2-40B4-BE49-F238E27FC236}">
                <a16:creationId xmlns:a16="http://schemas.microsoft.com/office/drawing/2014/main" id="{C2A30670-D364-6047-A608-673B16161AAD}"/>
              </a:ext>
            </a:extLst>
          </p:cNvPr>
          <p:cNvSpPr>
            <a:spLocks noGrp="1"/>
          </p:cNvSpPr>
          <p:nvPr>
            <p:ph idx="24"/>
          </p:nvPr>
        </p:nvSpPr>
        <p:spPr>
          <a:xfrm>
            <a:off x="2609399" y="1561264"/>
            <a:ext cx="1892067" cy="628650"/>
          </a:xfrm>
          <a:solidFill>
            <a:schemeClr val="bg2"/>
          </a:solidFill>
        </p:spPr>
        <p:txBody>
          <a:bodyPr lIns="251999" tIns="251999" rIns="324000" bIns="251999"/>
          <a:lstStyle>
            <a:lvl1pPr>
              <a:defRPr sz="600">
                <a:solidFill>
                  <a:schemeClr val="bg2"/>
                </a:solidFill>
              </a:defRPr>
            </a:lvl1pPr>
            <a:lvl2pPr marL="0" indent="0">
              <a:buFontTx/>
              <a:buNone/>
              <a:defRPr sz="600">
                <a:solidFill>
                  <a:schemeClr val="bg2"/>
                </a:solidFill>
              </a:defRPr>
            </a:lvl2pPr>
          </a:lstStyle>
          <a:p>
            <a:pPr lvl="0"/>
            <a:r>
              <a:rPr lang="sv-SE" noProof="0"/>
              <a:t>Klicka här för att ändra format på bakgrundstexten</a:t>
            </a:r>
          </a:p>
          <a:p>
            <a:pPr lvl="1"/>
            <a:r>
              <a:rPr lang="sv-SE" noProof="0"/>
              <a:t>Nivå två</a:t>
            </a:r>
          </a:p>
        </p:txBody>
      </p:sp>
      <p:sp>
        <p:nvSpPr>
          <p:cNvPr id="12" name="Content Placeholder 2">
            <a:extLst>
              <a:ext uri="{FF2B5EF4-FFF2-40B4-BE49-F238E27FC236}">
                <a16:creationId xmlns:a16="http://schemas.microsoft.com/office/drawing/2014/main" id="{76F0B54F-3CEB-2544-BDA9-17AEE3B344BA}"/>
              </a:ext>
            </a:extLst>
          </p:cNvPr>
          <p:cNvSpPr>
            <a:spLocks noGrp="1"/>
          </p:cNvSpPr>
          <p:nvPr>
            <p:ph idx="22"/>
          </p:nvPr>
        </p:nvSpPr>
        <p:spPr>
          <a:xfrm>
            <a:off x="4642535" y="1561264"/>
            <a:ext cx="1892067" cy="628650"/>
          </a:xfrm>
          <a:solidFill>
            <a:schemeClr val="bg2"/>
          </a:solidFill>
        </p:spPr>
        <p:txBody>
          <a:bodyPr lIns="251999" tIns="251999" rIns="324000" bIns="251999"/>
          <a:lstStyle>
            <a:lvl1pPr>
              <a:defRPr sz="600">
                <a:solidFill>
                  <a:schemeClr val="bg2"/>
                </a:solidFill>
              </a:defRPr>
            </a:lvl1pPr>
            <a:lvl2pPr marL="0" indent="0">
              <a:buFontTx/>
              <a:buNone/>
              <a:defRPr sz="600">
                <a:solidFill>
                  <a:schemeClr val="bg2"/>
                </a:solidFill>
              </a:defRPr>
            </a:lvl2pPr>
          </a:lstStyle>
          <a:p>
            <a:pPr lvl="0"/>
            <a:r>
              <a:rPr lang="sv-SE" noProof="0"/>
              <a:t>Klicka här för att ändra format på bakgrundstexten</a:t>
            </a:r>
          </a:p>
          <a:p>
            <a:pPr lvl="1"/>
            <a:r>
              <a:rPr lang="sv-SE" noProof="0"/>
              <a:t>Nivå två</a:t>
            </a:r>
          </a:p>
        </p:txBody>
      </p:sp>
      <p:sp>
        <p:nvSpPr>
          <p:cNvPr id="13" name="Content Placeholder 2">
            <a:extLst>
              <a:ext uri="{FF2B5EF4-FFF2-40B4-BE49-F238E27FC236}">
                <a16:creationId xmlns:a16="http://schemas.microsoft.com/office/drawing/2014/main" id="{15232D30-99EF-D24E-BDC3-86F8A086831D}"/>
              </a:ext>
            </a:extLst>
          </p:cNvPr>
          <p:cNvSpPr>
            <a:spLocks noGrp="1"/>
          </p:cNvSpPr>
          <p:nvPr>
            <p:ph idx="23"/>
          </p:nvPr>
        </p:nvSpPr>
        <p:spPr>
          <a:xfrm>
            <a:off x="6675671" y="1561264"/>
            <a:ext cx="1892067" cy="628650"/>
          </a:xfrm>
          <a:solidFill>
            <a:schemeClr val="bg2"/>
          </a:solidFill>
        </p:spPr>
        <p:txBody>
          <a:bodyPr lIns="251999" tIns="251999" rIns="324000" bIns="251999"/>
          <a:lstStyle>
            <a:lvl1pPr>
              <a:defRPr sz="600">
                <a:solidFill>
                  <a:schemeClr val="bg2"/>
                </a:solidFill>
              </a:defRPr>
            </a:lvl1pPr>
            <a:lvl2pPr marL="0" indent="0">
              <a:buFontTx/>
              <a:buNone/>
              <a:defRPr sz="600">
                <a:solidFill>
                  <a:schemeClr val="bg2"/>
                </a:solidFill>
              </a:defRPr>
            </a:lvl2pPr>
          </a:lstStyle>
          <a:p>
            <a:pPr lvl="0"/>
            <a:r>
              <a:rPr lang="sv-SE" noProof="0"/>
              <a:t>Klicka här för att ändra format på bakgrundstexten</a:t>
            </a:r>
          </a:p>
          <a:p>
            <a:pPr lvl="1"/>
            <a:r>
              <a:rPr lang="sv-SE" noProof="0"/>
              <a:t>Nivå två</a:t>
            </a:r>
          </a:p>
        </p:txBody>
      </p:sp>
      <p:sp>
        <p:nvSpPr>
          <p:cNvPr id="4" name="Footer Placeholder 3"/>
          <p:cNvSpPr>
            <a:spLocks noGrp="1"/>
          </p:cNvSpPr>
          <p:nvPr>
            <p:ph type="ftr" sz="quarter" idx="11"/>
          </p:nvPr>
        </p:nvSpPr>
        <p:spPr/>
        <p:txBody>
          <a:bodyPr/>
          <a:lstStyle/>
          <a:p>
            <a:r>
              <a:rPr lang="en-GB" noProof="0"/>
              <a:t>Confidential</a:t>
            </a:r>
            <a:endParaRPr lang="en-GB" noProof="0" dirty="0"/>
          </a:p>
        </p:txBody>
      </p:sp>
      <p:sp>
        <p:nvSpPr>
          <p:cNvPr id="5" name="Slide Number Placeholder 4"/>
          <p:cNvSpPr>
            <a:spLocks noGrp="1"/>
          </p:cNvSpPr>
          <p:nvPr>
            <p:ph type="sldNum" sz="quarter" idx="12"/>
          </p:nvPr>
        </p:nvSpPr>
        <p:spPr/>
        <p:txBody>
          <a:bodyPr/>
          <a:lstStyle/>
          <a:p>
            <a:fld id="{3644D4AD-7034-5E45-AAAE-D685B84B781D}" type="slidenum">
              <a:rPr lang="en-GB" noProof="0" smtClean="0"/>
              <a:t>‹#›</a:t>
            </a:fld>
            <a:endParaRPr lang="en-GB" noProof="0" dirty="0"/>
          </a:p>
        </p:txBody>
      </p:sp>
      <p:sp>
        <p:nvSpPr>
          <p:cNvPr id="18" name="Text Placeholder 6" title="Logo"/>
          <p:cNvSpPr>
            <a:spLocks noGrp="1"/>
          </p:cNvSpPr>
          <p:nvPr>
            <p:ph type="body" sz="quarter" idx="27" hasCustomPrompt="1"/>
          </p:nvPr>
        </p:nvSpPr>
        <p:spPr>
          <a:xfrm>
            <a:off x="129600" y="118800"/>
            <a:ext cx="568800" cy="140400"/>
          </a:xfrm>
          <a:blipFill dpi="0" rotWithShape="1">
            <a:blip r:embed="rId2">
              <a:extLst>
                <a:ext uri="{28A0092B-C50C-407E-A947-70E740481C1C}">
                  <a14:useLocalDpi xmlns:a14="http://schemas.microsoft.com/office/drawing/2010/main" val="0"/>
                </a:ext>
              </a:extLst>
            </a:blip>
            <a:srcRect/>
            <a:stretch>
              <a:fillRect/>
            </a:stretch>
          </a:blipFill>
        </p:spPr>
        <p:txBody>
          <a:bodyPr rIns="0"/>
          <a:lstStyle>
            <a:lvl1pPr marL="0" indent="0">
              <a:buFontTx/>
              <a:buNone/>
              <a:defRPr sz="100">
                <a:solidFill>
                  <a:srgbClr val="E6E6E6"/>
                </a:solidFill>
              </a:defRPr>
            </a:lvl1pPr>
            <a:lvl2pPr marL="342900" indent="0">
              <a:buFontTx/>
              <a:buNone/>
              <a:defRPr sz="800">
                <a:solidFill>
                  <a:schemeClr val="bg2"/>
                </a:solidFill>
              </a:defRPr>
            </a:lvl2pPr>
            <a:lvl3pPr marL="685800" indent="0">
              <a:buFontTx/>
              <a:buNone/>
              <a:defRPr sz="800">
                <a:solidFill>
                  <a:schemeClr val="bg2"/>
                </a:solidFill>
              </a:defRPr>
            </a:lvl3pPr>
            <a:lvl4pPr marL="1028700" indent="0">
              <a:buFontTx/>
              <a:buNone/>
              <a:defRPr sz="800">
                <a:solidFill>
                  <a:schemeClr val="bg2"/>
                </a:solidFill>
              </a:defRPr>
            </a:lvl4pPr>
            <a:lvl5pPr marL="1371600" indent="0">
              <a:buFontTx/>
              <a:buNone/>
              <a:defRPr sz="800">
                <a:solidFill>
                  <a:schemeClr val="bg2"/>
                </a:solidFill>
              </a:defRPr>
            </a:lvl5pPr>
          </a:lstStyle>
          <a:p>
            <a:pPr lvl="0"/>
            <a:r>
              <a:rPr lang="fi-FI" dirty="0"/>
              <a:t> </a:t>
            </a:r>
            <a:endParaRPr lang="en-GB" dirty="0"/>
          </a:p>
        </p:txBody>
      </p:sp>
    </p:spTree>
    <p:extLst>
      <p:ext uri="{BB962C8B-B14F-4D97-AF65-F5344CB8AC3E}">
        <p14:creationId xmlns:p14="http://schemas.microsoft.com/office/powerpoint/2010/main" val="400892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p picture, Title and Content light">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FB68184-CA1A-5240-886F-1684FEC22093}"/>
              </a:ext>
            </a:extLst>
          </p:cNvPr>
          <p:cNvSpPr>
            <a:spLocks noGrp="1" noChangeAspect="1"/>
          </p:cNvSpPr>
          <p:nvPr>
            <p:ph type="pic" idx="14"/>
          </p:nvPr>
        </p:nvSpPr>
        <p:spPr>
          <a:xfrm>
            <a:off x="0" y="0"/>
            <a:ext cx="9144000" cy="3163331"/>
          </a:xfrm>
          <a:solidFill>
            <a:srgbClr val="E0DED8"/>
          </a:solidFill>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noProof="0"/>
              <a:t>Klicka på ikonen för att lägga till en bild</a:t>
            </a:r>
            <a:endParaRPr lang="en-GB" noProof="0" dirty="0"/>
          </a:p>
        </p:txBody>
      </p:sp>
      <p:sp>
        <p:nvSpPr>
          <p:cNvPr id="2" name="Title 1"/>
          <p:cNvSpPr>
            <a:spLocks noGrp="1"/>
          </p:cNvSpPr>
          <p:nvPr>
            <p:ph type="title"/>
          </p:nvPr>
        </p:nvSpPr>
        <p:spPr>
          <a:xfrm>
            <a:off x="576264" y="735822"/>
            <a:ext cx="3400314" cy="1803654"/>
          </a:xfrm>
        </p:spPr>
        <p:txBody>
          <a:bodyPr/>
          <a:lstStyle>
            <a:lvl1pPr>
              <a:defRPr sz="4500">
                <a:solidFill>
                  <a:schemeClr val="bg2"/>
                </a:solidFill>
              </a:defRPr>
            </a:lvl1pPr>
          </a:lstStyle>
          <a:p>
            <a:r>
              <a:rPr lang="sv-SE" noProof="0"/>
              <a:t>Klicka här för att ändra mall för rubrikformat</a:t>
            </a:r>
            <a:endParaRPr lang="en-GB" noProof="0" dirty="0"/>
          </a:p>
        </p:txBody>
      </p:sp>
      <p:sp>
        <p:nvSpPr>
          <p:cNvPr id="39" name="Content Placeholder 2">
            <a:extLst>
              <a:ext uri="{FF2B5EF4-FFF2-40B4-BE49-F238E27FC236}">
                <a16:creationId xmlns:a16="http://schemas.microsoft.com/office/drawing/2014/main" id="{F4C72636-DEB4-D344-93A7-3770612C3218}"/>
              </a:ext>
            </a:extLst>
          </p:cNvPr>
          <p:cNvSpPr>
            <a:spLocks noGrp="1"/>
          </p:cNvSpPr>
          <p:nvPr>
            <p:ph idx="18" hasCustomPrompt="1"/>
          </p:nvPr>
        </p:nvSpPr>
        <p:spPr>
          <a:xfrm>
            <a:off x="4642535" y="2435826"/>
            <a:ext cx="3925203" cy="2152049"/>
          </a:xfrm>
          <a:solidFill>
            <a:schemeClr val="accent4"/>
          </a:solidFill>
        </p:spPr>
        <p:txBody>
          <a:bodyPr lIns="251999" tIns="251999" rIns="324000" bIns="251999"/>
          <a:lstStyle>
            <a:lvl1pPr marL="0" indent="0">
              <a:buFontTx/>
              <a:buNone/>
              <a:defRPr sz="1400">
                <a:solidFill>
                  <a:schemeClr val="tx1"/>
                </a:solidFill>
              </a:defRPr>
            </a:lvl1pPr>
            <a:lvl2pPr marL="0" indent="0">
              <a:buFontTx/>
              <a:buNone/>
              <a:defRPr sz="1200">
                <a:solidFill>
                  <a:schemeClr val="tx1"/>
                </a:solidFill>
              </a:defRPr>
            </a:lvl2pPr>
            <a:lvl3pPr marL="172800">
              <a:defRPr sz="1200"/>
            </a:lvl3pPr>
            <a:lvl4pPr marL="345600">
              <a:defRPr sz="1200"/>
            </a:lvl4pPr>
            <a:lvl5pPr marL="518400">
              <a:defRPr sz="1200"/>
            </a:lvl5pPr>
          </a:lstStyle>
          <a:p>
            <a:pPr lvl="0"/>
            <a:r>
              <a:rPr lang="en-GB" noProof="0" dirty="0"/>
              <a:t>Click to edit Master text styles</a:t>
            </a:r>
            <a:br>
              <a:rPr lang="en-GB" noProof="0" dirty="0"/>
            </a:br>
            <a:r>
              <a:rPr lang="en-GB" noProof="0" dirty="0"/>
              <a:t>Use ”Increase List Level” and ”Decrease List Level” buttons to change list levels (Home/Paragraph)</a:t>
            </a:r>
            <a:br>
              <a:rPr lang="en-GB" noProof="0" dirty="0"/>
            </a:br>
            <a:r>
              <a:rPr lang="en-GB" noProof="0" dirty="0"/>
              <a:t>Do not use tab keys or Bullets button.</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Footer Placeholder 3"/>
          <p:cNvSpPr>
            <a:spLocks noGrp="1"/>
          </p:cNvSpPr>
          <p:nvPr>
            <p:ph type="ftr" sz="quarter" idx="11"/>
          </p:nvPr>
        </p:nvSpPr>
        <p:spPr/>
        <p:txBody>
          <a:bodyPr/>
          <a:lstStyle/>
          <a:p>
            <a:r>
              <a:rPr lang="en-GB" noProof="0"/>
              <a:t>Confidential</a:t>
            </a:r>
            <a:endParaRPr lang="en-GB" noProof="0" dirty="0"/>
          </a:p>
        </p:txBody>
      </p:sp>
      <p:sp>
        <p:nvSpPr>
          <p:cNvPr id="5" name="Slide Number Placeholder 4"/>
          <p:cNvSpPr>
            <a:spLocks noGrp="1"/>
          </p:cNvSpPr>
          <p:nvPr>
            <p:ph type="sldNum" sz="quarter" idx="12"/>
          </p:nvPr>
        </p:nvSpPr>
        <p:spPr/>
        <p:txBody>
          <a:bodyPr/>
          <a:lstStyle/>
          <a:p>
            <a:fld id="{3644D4AD-7034-5E45-AAAE-D685B84B781D}" type="slidenum">
              <a:rPr lang="en-GB" noProof="0" smtClean="0"/>
              <a:t>‹#›</a:t>
            </a:fld>
            <a:endParaRPr lang="en-GB" noProof="0" dirty="0"/>
          </a:p>
        </p:txBody>
      </p:sp>
      <p:sp>
        <p:nvSpPr>
          <p:cNvPr id="9" name="Text Placeholder 6" title="Logo"/>
          <p:cNvSpPr>
            <a:spLocks noGrp="1"/>
          </p:cNvSpPr>
          <p:nvPr>
            <p:ph type="body" sz="quarter" idx="22" hasCustomPrompt="1"/>
          </p:nvPr>
        </p:nvSpPr>
        <p:spPr>
          <a:xfrm>
            <a:off x="129600" y="118800"/>
            <a:ext cx="568800" cy="140400"/>
          </a:xfrm>
          <a:blipFill dpi="0" rotWithShape="1">
            <a:blip r:embed="rId2">
              <a:extLst>
                <a:ext uri="{28A0092B-C50C-407E-A947-70E740481C1C}">
                  <a14:useLocalDpi xmlns:a14="http://schemas.microsoft.com/office/drawing/2010/main" val="0"/>
                </a:ext>
              </a:extLst>
            </a:blip>
            <a:srcRect/>
            <a:stretch>
              <a:fillRect/>
            </a:stretch>
          </a:blipFill>
        </p:spPr>
        <p:txBody>
          <a:bodyPr rIns="0"/>
          <a:lstStyle>
            <a:lvl1pPr marL="0" indent="0">
              <a:buFontTx/>
              <a:buNone/>
              <a:defRPr sz="100">
                <a:solidFill>
                  <a:srgbClr val="E6E6E6"/>
                </a:solidFill>
              </a:defRPr>
            </a:lvl1pPr>
            <a:lvl2pPr marL="342900" indent="0">
              <a:buFontTx/>
              <a:buNone/>
              <a:defRPr sz="800">
                <a:solidFill>
                  <a:schemeClr val="bg2"/>
                </a:solidFill>
              </a:defRPr>
            </a:lvl2pPr>
            <a:lvl3pPr marL="685800" indent="0">
              <a:buFontTx/>
              <a:buNone/>
              <a:defRPr sz="800">
                <a:solidFill>
                  <a:schemeClr val="bg2"/>
                </a:solidFill>
              </a:defRPr>
            </a:lvl3pPr>
            <a:lvl4pPr marL="1028700" indent="0">
              <a:buFontTx/>
              <a:buNone/>
              <a:defRPr sz="800">
                <a:solidFill>
                  <a:schemeClr val="bg2"/>
                </a:solidFill>
              </a:defRPr>
            </a:lvl4pPr>
            <a:lvl5pPr marL="1371600" indent="0">
              <a:buFontTx/>
              <a:buNone/>
              <a:defRPr sz="800">
                <a:solidFill>
                  <a:schemeClr val="bg2"/>
                </a:solidFill>
              </a:defRPr>
            </a:lvl5pPr>
          </a:lstStyle>
          <a:p>
            <a:pPr lvl="0"/>
            <a:r>
              <a:rPr lang="fi-FI" dirty="0"/>
              <a:t> </a:t>
            </a:r>
            <a:endParaRPr lang="en-GB" dirty="0"/>
          </a:p>
        </p:txBody>
      </p:sp>
    </p:spTree>
    <p:extLst>
      <p:ext uri="{BB962C8B-B14F-4D97-AF65-F5344CB8AC3E}">
        <p14:creationId xmlns:p14="http://schemas.microsoft.com/office/powerpoint/2010/main" val="3699146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p picture, 2 Title and Content light">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FB68184-CA1A-5240-886F-1684FEC22093}"/>
              </a:ext>
            </a:extLst>
          </p:cNvPr>
          <p:cNvSpPr>
            <a:spLocks noGrp="1" noChangeAspect="1"/>
          </p:cNvSpPr>
          <p:nvPr>
            <p:ph type="pic" idx="14"/>
          </p:nvPr>
        </p:nvSpPr>
        <p:spPr>
          <a:xfrm>
            <a:off x="0" y="0"/>
            <a:ext cx="9144000" cy="3163331"/>
          </a:xfrm>
          <a:solidFill>
            <a:srgbClr val="E0DED8"/>
          </a:solidFill>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noProof="0"/>
              <a:t>Klicka på ikonen för att lägga till en bild</a:t>
            </a:r>
            <a:endParaRPr lang="en-GB" noProof="0" dirty="0"/>
          </a:p>
        </p:txBody>
      </p:sp>
      <p:sp>
        <p:nvSpPr>
          <p:cNvPr id="2" name="Title 1"/>
          <p:cNvSpPr>
            <a:spLocks noGrp="1"/>
          </p:cNvSpPr>
          <p:nvPr>
            <p:ph type="title"/>
          </p:nvPr>
        </p:nvSpPr>
        <p:spPr>
          <a:xfrm>
            <a:off x="576264" y="768096"/>
            <a:ext cx="3400314" cy="699198"/>
          </a:xfrm>
        </p:spPr>
        <p:txBody>
          <a:bodyPr/>
          <a:lstStyle>
            <a:lvl1pPr>
              <a:defRPr>
                <a:solidFill>
                  <a:schemeClr val="bg2"/>
                </a:solidFill>
              </a:defRPr>
            </a:lvl1pPr>
          </a:lstStyle>
          <a:p>
            <a:r>
              <a:rPr lang="sv-SE" noProof="0"/>
              <a:t>Klicka här för att ändra mall för rubrikformat</a:t>
            </a:r>
            <a:endParaRPr lang="en-GB" noProof="0" dirty="0"/>
          </a:p>
        </p:txBody>
      </p:sp>
      <p:sp>
        <p:nvSpPr>
          <p:cNvPr id="11" name="Content Placeholder 2">
            <a:extLst>
              <a:ext uri="{FF2B5EF4-FFF2-40B4-BE49-F238E27FC236}">
                <a16:creationId xmlns:a16="http://schemas.microsoft.com/office/drawing/2014/main" id="{87DEEAA0-107A-CB4C-9D52-4CEE5A94FA6B}"/>
              </a:ext>
            </a:extLst>
          </p:cNvPr>
          <p:cNvSpPr>
            <a:spLocks noGrp="1"/>
          </p:cNvSpPr>
          <p:nvPr>
            <p:ph idx="16" hasCustomPrompt="1"/>
          </p:nvPr>
        </p:nvSpPr>
        <p:spPr>
          <a:xfrm>
            <a:off x="576262" y="1477927"/>
            <a:ext cx="3402000" cy="573296"/>
          </a:xfrm>
        </p:spPr>
        <p:txBody>
          <a:bodyPr rIns="0"/>
          <a:lstStyle>
            <a:lvl1pPr marL="0" indent="0">
              <a:buFontTx/>
              <a:buNone/>
              <a:defRPr sz="1400">
                <a:solidFill>
                  <a:schemeClr val="bg2"/>
                </a:solidFill>
              </a:defRPr>
            </a:lvl1pPr>
            <a:lvl2pPr marL="0" indent="0">
              <a:buFontTx/>
              <a:buNone/>
              <a:defRPr sz="1400">
                <a:solidFill>
                  <a:schemeClr val="bg2"/>
                </a:solidFill>
              </a:defRPr>
            </a:lvl2pPr>
            <a:lvl3pPr>
              <a:defRPr sz="1200"/>
            </a:lvl3pPr>
            <a:lvl4pPr>
              <a:defRPr sz="1200"/>
            </a:lvl4pPr>
            <a:lvl5pPr>
              <a:defRPr sz="1200"/>
            </a:lvl5pPr>
          </a:lstStyle>
          <a:p>
            <a:pPr lvl="0"/>
            <a:r>
              <a:rPr lang="en-GB" noProof="0" dirty="0"/>
              <a:t>Click to add text.</a:t>
            </a:r>
          </a:p>
          <a:p>
            <a:pPr lvl="1"/>
            <a:r>
              <a:rPr lang="en-GB" noProof="0" dirty="0"/>
              <a:t>Second level</a:t>
            </a:r>
          </a:p>
        </p:txBody>
      </p:sp>
      <p:sp>
        <p:nvSpPr>
          <p:cNvPr id="13" name="Content Placeholder 2">
            <a:extLst>
              <a:ext uri="{FF2B5EF4-FFF2-40B4-BE49-F238E27FC236}">
                <a16:creationId xmlns:a16="http://schemas.microsoft.com/office/drawing/2014/main" id="{1BE662F9-7507-5F49-898E-4048DDFBFEB0}"/>
              </a:ext>
            </a:extLst>
          </p:cNvPr>
          <p:cNvSpPr>
            <a:spLocks noGrp="1"/>
          </p:cNvSpPr>
          <p:nvPr>
            <p:ph idx="13" hasCustomPrompt="1"/>
          </p:nvPr>
        </p:nvSpPr>
        <p:spPr>
          <a:xfrm>
            <a:off x="576262" y="2435826"/>
            <a:ext cx="7991475" cy="2152049"/>
          </a:xfrm>
          <a:solidFill>
            <a:schemeClr val="accent4"/>
          </a:solidFill>
        </p:spPr>
        <p:txBody>
          <a:bodyPr lIns="251999" tIns="251999" rIns="251999" bIns="251999"/>
          <a:lstStyle>
            <a:lvl1pPr marL="0" indent="0">
              <a:buFontTx/>
              <a:buNone/>
              <a:defRPr sz="1400">
                <a:solidFill>
                  <a:schemeClr val="tx1"/>
                </a:solidFill>
              </a:defRPr>
            </a:lvl1pPr>
            <a:lvl2pPr marL="0" indent="0">
              <a:buFontTx/>
              <a:buNone/>
              <a:defRPr sz="1200">
                <a:solidFill>
                  <a:schemeClr val="tx1"/>
                </a:solidFill>
              </a:defRPr>
            </a:lvl2pPr>
            <a:lvl3pPr marL="172800">
              <a:defRPr sz="1200"/>
            </a:lvl3pPr>
            <a:lvl4pPr marL="345600">
              <a:defRPr sz="1200"/>
            </a:lvl4pPr>
            <a:lvl5pPr marL="518400">
              <a:defRPr sz="1200"/>
            </a:lvl5pPr>
          </a:lstStyle>
          <a:p>
            <a:pPr lvl="0"/>
            <a:r>
              <a:rPr lang="en-GB" noProof="0" dirty="0"/>
              <a:t>Click to add text.</a:t>
            </a:r>
            <a:br>
              <a:rPr lang="en-GB" noProof="0" dirty="0"/>
            </a:br>
            <a:r>
              <a:rPr lang="en-GB" noProof="0" dirty="0"/>
              <a:t>Use ”Increase List Level” and ”Decrease List Level” buttons to change list levels (Home/Paragraph)</a:t>
            </a:r>
            <a:br>
              <a:rPr lang="en-GB" noProof="0" dirty="0"/>
            </a:br>
            <a:r>
              <a:rPr lang="en-GB" noProof="0" dirty="0"/>
              <a:t>Do not use tab keys or Bullets button.</a:t>
            </a:r>
          </a:p>
          <a:p>
            <a:pPr lvl="1"/>
            <a:r>
              <a:rPr lang="en-GB" noProof="0" dirty="0"/>
              <a:t>Second level</a:t>
            </a:r>
          </a:p>
          <a:p>
            <a:pPr lvl="2"/>
            <a:r>
              <a:rPr lang="fi-FI" noProof="0" dirty="0"/>
              <a:t>Third level</a:t>
            </a:r>
          </a:p>
          <a:p>
            <a:pPr lvl="3"/>
            <a:r>
              <a:rPr lang="fi-FI" noProof="0" dirty="0"/>
              <a:t>Fourth level</a:t>
            </a:r>
          </a:p>
          <a:p>
            <a:pPr lvl="4"/>
            <a:r>
              <a:rPr lang="fi-FI" noProof="0" dirty="0"/>
              <a:t>Fifth level</a:t>
            </a:r>
            <a:endParaRPr lang="en-GB" noProof="0" dirty="0"/>
          </a:p>
        </p:txBody>
      </p:sp>
      <p:sp>
        <p:nvSpPr>
          <p:cNvPr id="4" name="Footer Placeholder 3"/>
          <p:cNvSpPr>
            <a:spLocks noGrp="1"/>
          </p:cNvSpPr>
          <p:nvPr>
            <p:ph type="ftr" sz="quarter" idx="11"/>
          </p:nvPr>
        </p:nvSpPr>
        <p:spPr/>
        <p:txBody>
          <a:bodyPr/>
          <a:lstStyle/>
          <a:p>
            <a:r>
              <a:rPr lang="en-GB" noProof="0"/>
              <a:t>Confidential</a:t>
            </a:r>
            <a:endParaRPr lang="en-GB" noProof="0" dirty="0"/>
          </a:p>
        </p:txBody>
      </p:sp>
      <p:sp>
        <p:nvSpPr>
          <p:cNvPr id="5" name="Slide Number Placeholder 4"/>
          <p:cNvSpPr>
            <a:spLocks noGrp="1"/>
          </p:cNvSpPr>
          <p:nvPr>
            <p:ph type="sldNum" sz="quarter" idx="12"/>
          </p:nvPr>
        </p:nvSpPr>
        <p:spPr/>
        <p:txBody>
          <a:bodyPr/>
          <a:lstStyle/>
          <a:p>
            <a:fld id="{3644D4AD-7034-5E45-AAAE-D685B84B781D}" type="slidenum">
              <a:rPr lang="en-GB" noProof="0" smtClean="0"/>
              <a:t>‹#›</a:t>
            </a:fld>
            <a:endParaRPr lang="en-GB" noProof="0" dirty="0"/>
          </a:p>
        </p:txBody>
      </p:sp>
      <p:sp>
        <p:nvSpPr>
          <p:cNvPr id="10" name="Text Placeholder 6" title="Logo"/>
          <p:cNvSpPr>
            <a:spLocks noGrp="1"/>
          </p:cNvSpPr>
          <p:nvPr>
            <p:ph type="body" sz="quarter" idx="22" hasCustomPrompt="1"/>
          </p:nvPr>
        </p:nvSpPr>
        <p:spPr>
          <a:xfrm>
            <a:off x="129600" y="118800"/>
            <a:ext cx="568800" cy="140400"/>
          </a:xfrm>
          <a:blipFill dpi="0" rotWithShape="1">
            <a:blip r:embed="rId2">
              <a:extLst>
                <a:ext uri="{28A0092B-C50C-407E-A947-70E740481C1C}">
                  <a14:useLocalDpi xmlns:a14="http://schemas.microsoft.com/office/drawing/2010/main" val="0"/>
                </a:ext>
              </a:extLst>
            </a:blip>
            <a:srcRect/>
            <a:stretch>
              <a:fillRect/>
            </a:stretch>
          </a:blipFill>
        </p:spPr>
        <p:txBody>
          <a:bodyPr rIns="0"/>
          <a:lstStyle>
            <a:lvl1pPr marL="0" indent="0">
              <a:buFontTx/>
              <a:buNone/>
              <a:defRPr sz="100">
                <a:solidFill>
                  <a:srgbClr val="E6E6E6"/>
                </a:solidFill>
              </a:defRPr>
            </a:lvl1pPr>
            <a:lvl2pPr marL="342900" indent="0">
              <a:buFontTx/>
              <a:buNone/>
              <a:defRPr sz="800">
                <a:solidFill>
                  <a:schemeClr val="bg2"/>
                </a:solidFill>
              </a:defRPr>
            </a:lvl2pPr>
            <a:lvl3pPr marL="685800" indent="0">
              <a:buFontTx/>
              <a:buNone/>
              <a:defRPr sz="800">
                <a:solidFill>
                  <a:schemeClr val="bg2"/>
                </a:solidFill>
              </a:defRPr>
            </a:lvl3pPr>
            <a:lvl4pPr marL="1028700" indent="0">
              <a:buFontTx/>
              <a:buNone/>
              <a:defRPr sz="800">
                <a:solidFill>
                  <a:schemeClr val="bg2"/>
                </a:solidFill>
              </a:defRPr>
            </a:lvl4pPr>
            <a:lvl5pPr marL="1371600" indent="0">
              <a:buFontTx/>
              <a:buNone/>
              <a:defRPr sz="800">
                <a:solidFill>
                  <a:schemeClr val="bg2"/>
                </a:solidFill>
              </a:defRPr>
            </a:lvl5pPr>
          </a:lstStyle>
          <a:p>
            <a:pPr lvl="0"/>
            <a:r>
              <a:rPr lang="fi-FI" dirty="0"/>
              <a:t> </a:t>
            </a:r>
            <a:endParaRPr lang="en-GB" dirty="0"/>
          </a:p>
        </p:txBody>
      </p:sp>
    </p:spTree>
    <p:extLst>
      <p:ext uri="{BB962C8B-B14F-4D97-AF65-F5344CB8AC3E}">
        <p14:creationId xmlns:p14="http://schemas.microsoft.com/office/powerpoint/2010/main" val="80095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p picture, 2 Title and 3 Content light">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FB68184-CA1A-5240-886F-1684FEC22093}"/>
              </a:ext>
            </a:extLst>
          </p:cNvPr>
          <p:cNvSpPr>
            <a:spLocks noGrp="1" noChangeAspect="1"/>
          </p:cNvSpPr>
          <p:nvPr>
            <p:ph type="pic" idx="14"/>
          </p:nvPr>
        </p:nvSpPr>
        <p:spPr>
          <a:xfrm>
            <a:off x="0" y="0"/>
            <a:ext cx="9144000" cy="3163331"/>
          </a:xfrm>
          <a:solidFill>
            <a:srgbClr val="E0DED8"/>
          </a:solidFill>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noProof="0"/>
              <a:t>Klicka på ikonen för att lägga till en bild</a:t>
            </a:r>
            <a:endParaRPr lang="en-GB" noProof="0" dirty="0"/>
          </a:p>
        </p:txBody>
      </p:sp>
      <p:sp>
        <p:nvSpPr>
          <p:cNvPr id="2" name="Title 1"/>
          <p:cNvSpPr>
            <a:spLocks noGrp="1"/>
          </p:cNvSpPr>
          <p:nvPr>
            <p:ph type="title"/>
          </p:nvPr>
        </p:nvSpPr>
        <p:spPr>
          <a:xfrm>
            <a:off x="576264" y="768096"/>
            <a:ext cx="3400314" cy="699198"/>
          </a:xfrm>
        </p:spPr>
        <p:txBody>
          <a:bodyPr/>
          <a:lstStyle>
            <a:lvl1pPr>
              <a:defRPr>
                <a:solidFill>
                  <a:schemeClr val="bg2"/>
                </a:solidFill>
              </a:defRPr>
            </a:lvl1pPr>
          </a:lstStyle>
          <a:p>
            <a:r>
              <a:rPr lang="sv-SE" noProof="0"/>
              <a:t>Klicka här för att ändra mall för rubrikformat</a:t>
            </a:r>
            <a:endParaRPr lang="en-GB" noProof="0" dirty="0"/>
          </a:p>
        </p:txBody>
      </p:sp>
      <p:sp>
        <p:nvSpPr>
          <p:cNvPr id="11" name="Content Placeholder 2">
            <a:extLst>
              <a:ext uri="{FF2B5EF4-FFF2-40B4-BE49-F238E27FC236}">
                <a16:creationId xmlns:a16="http://schemas.microsoft.com/office/drawing/2014/main" id="{87DEEAA0-107A-CB4C-9D52-4CEE5A94FA6B}"/>
              </a:ext>
            </a:extLst>
          </p:cNvPr>
          <p:cNvSpPr>
            <a:spLocks noGrp="1"/>
          </p:cNvSpPr>
          <p:nvPr>
            <p:ph idx="16" hasCustomPrompt="1"/>
          </p:nvPr>
        </p:nvSpPr>
        <p:spPr>
          <a:xfrm>
            <a:off x="576264" y="1477927"/>
            <a:ext cx="3404066" cy="573296"/>
          </a:xfrm>
        </p:spPr>
        <p:txBody>
          <a:bodyPr rIns="0"/>
          <a:lstStyle>
            <a:lvl1pPr marL="0" indent="0">
              <a:buFontTx/>
              <a:buNone/>
              <a:defRPr sz="1400">
                <a:solidFill>
                  <a:schemeClr val="bg2"/>
                </a:solidFill>
              </a:defRPr>
            </a:lvl1pPr>
            <a:lvl2pPr marL="0" indent="0">
              <a:buFontTx/>
              <a:buNone/>
              <a:defRPr sz="1400">
                <a:solidFill>
                  <a:schemeClr val="bg2"/>
                </a:solidFill>
              </a:defRPr>
            </a:lvl2pPr>
            <a:lvl3pPr>
              <a:defRPr sz="1200"/>
            </a:lvl3pPr>
            <a:lvl4pPr>
              <a:defRPr sz="1200"/>
            </a:lvl4pPr>
            <a:lvl5pPr>
              <a:defRPr sz="1200"/>
            </a:lvl5pPr>
          </a:lstStyle>
          <a:p>
            <a:pPr lvl="0"/>
            <a:r>
              <a:rPr lang="en-GB" noProof="0" dirty="0"/>
              <a:t>Click to add text</a:t>
            </a:r>
          </a:p>
          <a:p>
            <a:pPr lvl="1"/>
            <a:r>
              <a:rPr lang="en-GB" noProof="0" dirty="0"/>
              <a:t>Second level</a:t>
            </a:r>
          </a:p>
        </p:txBody>
      </p:sp>
      <p:sp>
        <p:nvSpPr>
          <p:cNvPr id="13" name="Content Placeholder 2">
            <a:extLst>
              <a:ext uri="{FF2B5EF4-FFF2-40B4-BE49-F238E27FC236}">
                <a16:creationId xmlns:a16="http://schemas.microsoft.com/office/drawing/2014/main" id="{1BE662F9-7507-5F49-898E-4048DDFBFEB0}"/>
              </a:ext>
            </a:extLst>
          </p:cNvPr>
          <p:cNvSpPr>
            <a:spLocks noGrp="1"/>
          </p:cNvSpPr>
          <p:nvPr>
            <p:ph idx="13" hasCustomPrompt="1"/>
          </p:nvPr>
        </p:nvSpPr>
        <p:spPr>
          <a:xfrm>
            <a:off x="579883" y="2435826"/>
            <a:ext cx="2573002" cy="2152049"/>
          </a:xfrm>
          <a:solidFill>
            <a:schemeClr val="accent4"/>
          </a:solidFill>
        </p:spPr>
        <p:txBody>
          <a:bodyPr lIns="251999" tIns="251999" rIns="324000" bIns="251999"/>
          <a:lstStyle>
            <a:lvl1pPr marL="0" indent="0">
              <a:buFontTx/>
              <a:buNone/>
              <a:defRPr sz="1400">
                <a:solidFill>
                  <a:schemeClr val="tx1"/>
                </a:solidFill>
              </a:defRPr>
            </a:lvl1pPr>
            <a:lvl2pPr marL="0" indent="0">
              <a:buFontTx/>
              <a:buNone/>
              <a:defRPr sz="1200">
                <a:solidFill>
                  <a:schemeClr val="tx1"/>
                </a:solidFill>
              </a:defRPr>
            </a:lvl2pPr>
            <a:lvl3pPr marL="172800">
              <a:defRPr sz="1200"/>
            </a:lvl3pPr>
            <a:lvl4pPr marL="345600">
              <a:defRPr sz="1200"/>
            </a:lvl4pPr>
            <a:lvl5pPr marL="518400">
              <a:defRPr sz="1200"/>
            </a:lvl5pPr>
          </a:lstStyle>
          <a:p>
            <a:pPr lvl="0"/>
            <a:r>
              <a:rPr lang="en-GB" noProof="0" dirty="0"/>
              <a:t>Click to add text.</a:t>
            </a:r>
            <a:br>
              <a:rPr lang="en-GB" noProof="0" dirty="0"/>
            </a:br>
            <a:r>
              <a:rPr lang="en-GB" noProof="0" dirty="0"/>
              <a:t>Use ”Increase List Level” and ”Decrease List Level” buttons to change list levels (Home/Paragraph)</a:t>
            </a:r>
          </a:p>
          <a:p>
            <a:pPr lvl="1"/>
            <a:r>
              <a:rPr lang="en-GB" noProof="0" dirty="0"/>
              <a:t>Second level</a:t>
            </a:r>
          </a:p>
          <a:p>
            <a:pPr lvl="2"/>
            <a:r>
              <a:rPr lang="fi-FI" noProof="0" dirty="0"/>
              <a:t>Third level</a:t>
            </a:r>
          </a:p>
          <a:p>
            <a:pPr lvl="3"/>
            <a:r>
              <a:rPr lang="fi-FI" noProof="0" dirty="0"/>
              <a:t>Fourth level</a:t>
            </a:r>
          </a:p>
          <a:p>
            <a:pPr lvl="4"/>
            <a:r>
              <a:rPr lang="fi-FI" noProof="0" dirty="0"/>
              <a:t>Fifth level</a:t>
            </a:r>
            <a:endParaRPr lang="en-GB" noProof="0" dirty="0"/>
          </a:p>
        </p:txBody>
      </p:sp>
      <p:sp>
        <p:nvSpPr>
          <p:cNvPr id="16" name="Content Placeholder 2">
            <a:extLst>
              <a:ext uri="{FF2B5EF4-FFF2-40B4-BE49-F238E27FC236}">
                <a16:creationId xmlns:a16="http://schemas.microsoft.com/office/drawing/2014/main" id="{62951B31-E4AA-5642-9E83-01DEFC96BC82}"/>
              </a:ext>
            </a:extLst>
          </p:cNvPr>
          <p:cNvSpPr>
            <a:spLocks noGrp="1"/>
          </p:cNvSpPr>
          <p:nvPr>
            <p:ph idx="18" hasCustomPrompt="1"/>
          </p:nvPr>
        </p:nvSpPr>
        <p:spPr>
          <a:xfrm>
            <a:off x="3285499" y="2435826"/>
            <a:ext cx="2573002" cy="2152049"/>
          </a:xfrm>
          <a:solidFill>
            <a:schemeClr val="accent4"/>
          </a:solidFill>
        </p:spPr>
        <p:txBody>
          <a:bodyPr lIns="251999" tIns="251999" rIns="324000" bIns="251999"/>
          <a:lstStyle>
            <a:lvl1pPr marL="0" marR="0" indent="0" algn="l" defTabSz="685800" rtl="0" eaLnBrk="1" fontAlgn="auto" latinLnBrk="0" hangingPunct="1">
              <a:lnSpc>
                <a:spcPct val="110000"/>
              </a:lnSpc>
              <a:spcBef>
                <a:spcPts val="750"/>
              </a:spcBef>
              <a:spcAft>
                <a:spcPts val="0"/>
              </a:spcAft>
              <a:buClrTx/>
              <a:buSzTx/>
              <a:buFontTx/>
              <a:buNone/>
              <a:tabLst/>
              <a:defRPr sz="1400">
                <a:solidFill>
                  <a:schemeClr val="tx1"/>
                </a:solidFill>
              </a:defRPr>
            </a:lvl1pPr>
            <a:lvl2pPr marL="0" indent="0">
              <a:buFontTx/>
              <a:buNone/>
              <a:defRPr sz="1200">
                <a:solidFill>
                  <a:schemeClr val="tx1"/>
                </a:solidFill>
              </a:defRPr>
            </a:lvl2pPr>
            <a:lvl3pPr marL="172800">
              <a:defRPr sz="1200"/>
            </a:lvl3pPr>
            <a:lvl4pPr marL="345600">
              <a:defRPr sz="1200"/>
            </a:lvl4pPr>
            <a:lvl5pPr marL="518400">
              <a:defRPr sz="1200"/>
            </a:lvl5pPr>
          </a:lstStyle>
          <a:p>
            <a:pPr marL="0" marR="0" lvl="0" indent="0" algn="l" defTabSz="685800" rtl="0" eaLnBrk="1" fontAlgn="auto" latinLnBrk="0" hangingPunct="1">
              <a:lnSpc>
                <a:spcPct val="110000"/>
              </a:lnSpc>
              <a:spcBef>
                <a:spcPts val="750"/>
              </a:spcBef>
              <a:spcAft>
                <a:spcPts val="0"/>
              </a:spcAft>
              <a:buClrTx/>
              <a:buSzTx/>
              <a:buFontTx/>
              <a:buNone/>
              <a:tabLst/>
              <a:defRPr/>
            </a:pPr>
            <a:r>
              <a:rPr lang="en-GB" noProof="0" dirty="0"/>
              <a:t>Click to add text.</a:t>
            </a:r>
            <a:br>
              <a:rPr lang="en-GB" noProof="0" dirty="0"/>
            </a:br>
            <a:r>
              <a:rPr lang="en-GB" noProof="0" dirty="0"/>
              <a:t>Do not use tab keys or Bullets button.</a:t>
            </a:r>
          </a:p>
          <a:p>
            <a:pPr lvl="1"/>
            <a:r>
              <a:rPr lang="en-GB" noProof="0" dirty="0"/>
              <a:t>Second level</a:t>
            </a:r>
          </a:p>
          <a:p>
            <a:pPr lvl="2"/>
            <a:r>
              <a:rPr lang="fi-FI" noProof="0" dirty="0"/>
              <a:t>Third level</a:t>
            </a:r>
          </a:p>
          <a:p>
            <a:pPr lvl="3"/>
            <a:r>
              <a:rPr lang="fi-FI" noProof="0" dirty="0"/>
              <a:t>Fourth level</a:t>
            </a:r>
          </a:p>
          <a:p>
            <a:pPr lvl="4"/>
            <a:r>
              <a:rPr lang="fi-FI" noProof="0" dirty="0"/>
              <a:t>Fifth level</a:t>
            </a:r>
            <a:endParaRPr lang="en-GB" noProof="0" dirty="0"/>
          </a:p>
        </p:txBody>
      </p:sp>
      <p:sp>
        <p:nvSpPr>
          <p:cNvPr id="17" name="Content Placeholder 2">
            <a:extLst>
              <a:ext uri="{FF2B5EF4-FFF2-40B4-BE49-F238E27FC236}">
                <a16:creationId xmlns:a16="http://schemas.microsoft.com/office/drawing/2014/main" id="{923E5C01-5525-0E4F-BFEE-0E8F1EAE1014}"/>
              </a:ext>
            </a:extLst>
          </p:cNvPr>
          <p:cNvSpPr>
            <a:spLocks noGrp="1"/>
          </p:cNvSpPr>
          <p:nvPr>
            <p:ph idx="19" hasCustomPrompt="1"/>
          </p:nvPr>
        </p:nvSpPr>
        <p:spPr>
          <a:xfrm>
            <a:off x="5994736" y="2435826"/>
            <a:ext cx="2573002" cy="2152049"/>
          </a:xfrm>
          <a:solidFill>
            <a:schemeClr val="accent4"/>
          </a:solidFill>
        </p:spPr>
        <p:txBody>
          <a:bodyPr lIns="251999" tIns="251999" rIns="324000" bIns="251999"/>
          <a:lstStyle>
            <a:lvl1pPr marL="0" indent="0">
              <a:buFontTx/>
              <a:buNone/>
              <a:defRPr sz="1400">
                <a:solidFill>
                  <a:schemeClr val="tx1"/>
                </a:solidFill>
              </a:defRPr>
            </a:lvl1pPr>
            <a:lvl2pPr marL="0" indent="0">
              <a:buFontTx/>
              <a:buNone/>
              <a:defRPr sz="1200">
                <a:solidFill>
                  <a:schemeClr val="tx1"/>
                </a:solidFill>
              </a:defRPr>
            </a:lvl2pPr>
            <a:lvl3pPr marL="172800">
              <a:defRPr sz="1200"/>
            </a:lvl3pPr>
            <a:lvl4pPr marL="345600">
              <a:defRPr sz="1200"/>
            </a:lvl4pPr>
            <a:lvl5pPr marL="518400">
              <a:defRPr sz="1200"/>
            </a:lvl5pPr>
          </a:lstStyle>
          <a:p>
            <a:pPr lvl="0"/>
            <a:r>
              <a:rPr lang="en-GB" noProof="0" dirty="0"/>
              <a:t>Click to add text.</a:t>
            </a:r>
          </a:p>
          <a:p>
            <a:pPr lvl="1"/>
            <a:r>
              <a:rPr lang="en-GB" noProof="0" dirty="0"/>
              <a:t>Second level</a:t>
            </a:r>
          </a:p>
          <a:p>
            <a:pPr lvl="2"/>
            <a:r>
              <a:rPr lang="fi-FI" noProof="0" dirty="0"/>
              <a:t>Third level</a:t>
            </a:r>
          </a:p>
          <a:p>
            <a:pPr lvl="3"/>
            <a:r>
              <a:rPr lang="fi-FI" noProof="0" dirty="0"/>
              <a:t>Fourth level</a:t>
            </a:r>
          </a:p>
          <a:p>
            <a:pPr lvl="4"/>
            <a:r>
              <a:rPr lang="fi-FI" noProof="0" dirty="0"/>
              <a:t>Fifth level</a:t>
            </a:r>
            <a:endParaRPr lang="en-GB" noProof="0" dirty="0"/>
          </a:p>
        </p:txBody>
      </p:sp>
      <p:sp>
        <p:nvSpPr>
          <p:cNvPr id="4" name="Footer Placeholder 3"/>
          <p:cNvSpPr>
            <a:spLocks noGrp="1"/>
          </p:cNvSpPr>
          <p:nvPr>
            <p:ph type="ftr" sz="quarter" idx="11"/>
          </p:nvPr>
        </p:nvSpPr>
        <p:spPr/>
        <p:txBody>
          <a:bodyPr/>
          <a:lstStyle/>
          <a:p>
            <a:r>
              <a:rPr lang="en-GB" noProof="0"/>
              <a:t>Confidential</a:t>
            </a:r>
            <a:endParaRPr lang="en-GB" noProof="0" dirty="0"/>
          </a:p>
        </p:txBody>
      </p:sp>
      <p:sp>
        <p:nvSpPr>
          <p:cNvPr id="5" name="Slide Number Placeholder 4"/>
          <p:cNvSpPr>
            <a:spLocks noGrp="1"/>
          </p:cNvSpPr>
          <p:nvPr>
            <p:ph type="sldNum" sz="quarter" idx="12"/>
          </p:nvPr>
        </p:nvSpPr>
        <p:spPr/>
        <p:txBody>
          <a:bodyPr/>
          <a:lstStyle/>
          <a:p>
            <a:fld id="{3644D4AD-7034-5E45-AAAE-D685B84B781D}" type="slidenum">
              <a:rPr lang="en-GB" noProof="0" smtClean="0"/>
              <a:t>‹#›</a:t>
            </a:fld>
            <a:endParaRPr lang="en-GB" noProof="0" dirty="0"/>
          </a:p>
        </p:txBody>
      </p:sp>
      <p:sp>
        <p:nvSpPr>
          <p:cNvPr id="12" name="Text Placeholder 6" title="Logo"/>
          <p:cNvSpPr>
            <a:spLocks noGrp="1"/>
          </p:cNvSpPr>
          <p:nvPr>
            <p:ph type="body" sz="quarter" idx="22" hasCustomPrompt="1"/>
          </p:nvPr>
        </p:nvSpPr>
        <p:spPr>
          <a:xfrm>
            <a:off x="129600" y="118800"/>
            <a:ext cx="568800" cy="140400"/>
          </a:xfrm>
          <a:blipFill dpi="0" rotWithShape="1">
            <a:blip r:embed="rId2">
              <a:extLst>
                <a:ext uri="{28A0092B-C50C-407E-A947-70E740481C1C}">
                  <a14:useLocalDpi xmlns:a14="http://schemas.microsoft.com/office/drawing/2010/main" val="0"/>
                </a:ext>
              </a:extLst>
            </a:blip>
            <a:srcRect/>
            <a:stretch>
              <a:fillRect/>
            </a:stretch>
          </a:blipFill>
        </p:spPr>
        <p:txBody>
          <a:bodyPr rIns="0"/>
          <a:lstStyle>
            <a:lvl1pPr marL="0" indent="0">
              <a:buFontTx/>
              <a:buNone/>
              <a:defRPr sz="100">
                <a:solidFill>
                  <a:srgbClr val="E6E6E6"/>
                </a:solidFill>
              </a:defRPr>
            </a:lvl1pPr>
            <a:lvl2pPr marL="342900" indent="0">
              <a:buFontTx/>
              <a:buNone/>
              <a:defRPr sz="800">
                <a:solidFill>
                  <a:schemeClr val="bg2"/>
                </a:solidFill>
              </a:defRPr>
            </a:lvl2pPr>
            <a:lvl3pPr marL="685800" indent="0">
              <a:buFontTx/>
              <a:buNone/>
              <a:defRPr sz="800">
                <a:solidFill>
                  <a:schemeClr val="bg2"/>
                </a:solidFill>
              </a:defRPr>
            </a:lvl3pPr>
            <a:lvl4pPr marL="1028700" indent="0">
              <a:buFontTx/>
              <a:buNone/>
              <a:defRPr sz="800">
                <a:solidFill>
                  <a:schemeClr val="bg2"/>
                </a:solidFill>
              </a:defRPr>
            </a:lvl4pPr>
            <a:lvl5pPr marL="1371600" indent="0">
              <a:buFontTx/>
              <a:buNone/>
              <a:defRPr sz="800">
                <a:solidFill>
                  <a:schemeClr val="bg2"/>
                </a:solidFill>
              </a:defRPr>
            </a:lvl5pPr>
          </a:lstStyle>
          <a:p>
            <a:pPr lvl="0"/>
            <a:r>
              <a:rPr lang="fi-FI" dirty="0"/>
              <a:t> </a:t>
            </a:r>
            <a:endParaRPr lang="en-GB" dirty="0"/>
          </a:p>
        </p:txBody>
      </p:sp>
    </p:spTree>
    <p:extLst>
      <p:ext uri="{BB962C8B-B14F-4D97-AF65-F5344CB8AC3E}">
        <p14:creationId xmlns:p14="http://schemas.microsoft.com/office/powerpoint/2010/main" val="184106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p picture, 2 wide Title and 3 Content light">
    <p:spTree>
      <p:nvGrpSpPr>
        <p:cNvPr id="1" name=""/>
        <p:cNvGrpSpPr/>
        <p:nvPr/>
      </p:nvGrpSpPr>
      <p:grpSpPr>
        <a:xfrm>
          <a:off x="0" y="0"/>
          <a:ext cx="0" cy="0"/>
          <a:chOff x="0" y="0"/>
          <a:chExt cx="0" cy="0"/>
        </a:xfrm>
      </p:grpSpPr>
      <p:sp>
        <p:nvSpPr>
          <p:cNvPr id="12" name="Picture Placeholder 2">
            <a:extLst>
              <a:ext uri="{FF2B5EF4-FFF2-40B4-BE49-F238E27FC236}">
                <a16:creationId xmlns:a16="http://schemas.microsoft.com/office/drawing/2014/main" id="{321E4763-279A-4146-BC66-655DC4719BE7}"/>
              </a:ext>
            </a:extLst>
          </p:cNvPr>
          <p:cNvSpPr>
            <a:spLocks noGrp="1" noChangeAspect="1"/>
          </p:cNvSpPr>
          <p:nvPr>
            <p:ph type="pic" idx="15"/>
          </p:nvPr>
        </p:nvSpPr>
        <p:spPr>
          <a:xfrm>
            <a:off x="0" y="0"/>
            <a:ext cx="9144000" cy="3163331"/>
          </a:xfrm>
          <a:solidFill>
            <a:srgbClr val="E0DED8"/>
          </a:solidFill>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noProof="0"/>
              <a:t>Klicka på ikonen för att lägga till en bild</a:t>
            </a:r>
            <a:endParaRPr lang="en-GB" noProof="0" dirty="0"/>
          </a:p>
        </p:txBody>
      </p:sp>
      <p:sp>
        <p:nvSpPr>
          <p:cNvPr id="9" name="Content Placeholder 2">
            <a:extLst>
              <a:ext uri="{FF2B5EF4-FFF2-40B4-BE49-F238E27FC236}">
                <a16:creationId xmlns:a16="http://schemas.microsoft.com/office/drawing/2014/main" id="{8C0D1E27-7E26-5B42-A54D-CD9480D6C23E}"/>
              </a:ext>
            </a:extLst>
          </p:cNvPr>
          <p:cNvSpPr>
            <a:spLocks noGrp="1"/>
          </p:cNvSpPr>
          <p:nvPr>
            <p:ph idx="21"/>
          </p:nvPr>
        </p:nvSpPr>
        <p:spPr>
          <a:xfrm>
            <a:off x="576263" y="1102264"/>
            <a:ext cx="2573002" cy="367946"/>
          </a:xfrm>
        </p:spPr>
        <p:txBody>
          <a:bodyPr rIns="0"/>
          <a:lstStyle>
            <a:lvl1pPr marL="0" indent="0">
              <a:buFontTx/>
              <a:buNone/>
              <a:defRPr sz="1600" b="1">
                <a:solidFill>
                  <a:schemeClr val="bg2"/>
                </a:solidFill>
              </a:defRPr>
            </a:lvl1pPr>
            <a:lvl2pPr>
              <a:defRPr sz="900"/>
            </a:lvl2pPr>
          </a:lstStyle>
          <a:p>
            <a:pPr lvl="0"/>
            <a:r>
              <a:rPr lang="sv-SE" noProof="0"/>
              <a:t>Klicka här för att ändra format på bakgrundstexten</a:t>
            </a:r>
          </a:p>
        </p:txBody>
      </p:sp>
      <p:sp>
        <p:nvSpPr>
          <p:cNvPr id="2" name="Title 1"/>
          <p:cNvSpPr>
            <a:spLocks noGrp="1"/>
          </p:cNvSpPr>
          <p:nvPr>
            <p:ph type="title"/>
          </p:nvPr>
        </p:nvSpPr>
        <p:spPr>
          <a:xfrm>
            <a:off x="576262" y="1477927"/>
            <a:ext cx="7991475" cy="721576"/>
          </a:xfrm>
        </p:spPr>
        <p:txBody>
          <a:bodyPr>
            <a:normAutofit/>
          </a:bodyPr>
          <a:lstStyle>
            <a:lvl1pPr>
              <a:defRPr sz="2400">
                <a:solidFill>
                  <a:schemeClr val="bg2"/>
                </a:solidFill>
              </a:defRPr>
            </a:lvl1pPr>
          </a:lstStyle>
          <a:p>
            <a:r>
              <a:rPr lang="sv-SE" noProof="0"/>
              <a:t>Klicka här för att ändra mall för rubrikformat</a:t>
            </a:r>
            <a:endParaRPr lang="en-GB" noProof="0" dirty="0"/>
          </a:p>
        </p:txBody>
      </p:sp>
      <p:sp>
        <p:nvSpPr>
          <p:cNvPr id="16" name="Content Placeholder 2">
            <a:extLst>
              <a:ext uri="{FF2B5EF4-FFF2-40B4-BE49-F238E27FC236}">
                <a16:creationId xmlns:a16="http://schemas.microsoft.com/office/drawing/2014/main" id="{8342AF1C-BA7E-D449-BFF0-740999F94E3D}"/>
              </a:ext>
            </a:extLst>
          </p:cNvPr>
          <p:cNvSpPr>
            <a:spLocks noGrp="1"/>
          </p:cNvSpPr>
          <p:nvPr>
            <p:ph idx="13" hasCustomPrompt="1"/>
          </p:nvPr>
        </p:nvSpPr>
        <p:spPr>
          <a:xfrm>
            <a:off x="579883" y="2435826"/>
            <a:ext cx="2573002" cy="2152049"/>
          </a:xfrm>
          <a:solidFill>
            <a:schemeClr val="accent4"/>
          </a:solidFill>
        </p:spPr>
        <p:txBody>
          <a:bodyPr lIns="251999" tIns="251999" rIns="324000" bIns="251999"/>
          <a:lstStyle>
            <a:lvl1pPr marL="0" indent="0">
              <a:buFontTx/>
              <a:buNone/>
              <a:defRPr sz="1400">
                <a:solidFill>
                  <a:schemeClr val="tx1"/>
                </a:solidFill>
              </a:defRPr>
            </a:lvl1pPr>
            <a:lvl2pPr marL="0" indent="0">
              <a:buFontTx/>
              <a:buNone/>
              <a:defRPr sz="1200">
                <a:solidFill>
                  <a:schemeClr val="tx1"/>
                </a:solidFill>
              </a:defRPr>
            </a:lvl2pPr>
            <a:lvl3pPr marL="172800">
              <a:defRPr sz="1200"/>
            </a:lvl3pPr>
            <a:lvl4pPr marL="345600">
              <a:defRPr sz="1200"/>
            </a:lvl4pPr>
            <a:lvl5pPr marL="518400">
              <a:defRPr sz="1200"/>
            </a:lvl5pPr>
          </a:lstStyle>
          <a:p>
            <a:pPr lvl="0"/>
            <a:r>
              <a:rPr lang="en-GB" noProof="0" dirty="0"/>
              <a:t>Click to add text.</a:t>
            </a:r>
            <a:br>
              <a:rPr lang="en-GB" noProof="0" dirty="0"/>
            </a:br>
            <a:r>
              <a:rPr lang="en-GB" noProof="0" dirty="0"/>
              <a:t>Use ”Increase List Level” and ”Decrease List Level” buttons to change list levels (Home/Paragraph)</a:t>
            </a:r>
          </a:p>
          <a:p>
            <a:pPr lvl="1"/>
            <a:r>
              <a:rPr lang="en-GB" noProof="0" dirty="0"/>
              <a:t>Second level</a:t>
            </a:r>
          </a:p>
          <a:p>
            <a:pPr lvl="2"/>
            <a:r>
              <a:rPr lang="fi-FI" noProof="0" dirty="0"/>
              <a:t>Third level</a:t>
            </a:r>
          </a:p>
          <a:p>
            <a:pPr lvl="3"/>
            <a:r>
              <a:rPr lang="fi-FI" noProof="0" dirty="0"/>
              <a:t>Fourth level</a:t>
            </a:r>
          </a:p>
          <a:p>
            <a:pPr lvl="4"/>
            <a:r>
              <a:rPr lang="fi-FI" noProof="0" dirty="0"/>
              <a:t>Fifth level</a:t>
            </a:r>
            <a:endParaRPr lang="en-GB" noProof="0" dirty="0"/>
          </a:p>
        </p:txBody>
      </p:sp>
      <p:sp>
        <p:nvSpPr>
          <p:cNvPr id="14" name="Content Placeholder 2">
            <a:extLst>
              <a:ext uri="{FF2B5EF4-FFF2-40B4-BE49-F238E27FC236}">
                <a16:creationId xmlns:a16="http://schemas.microsoft.com/office/drawing/2014/main" id="{E4438332-FD9A-6143-985B-10CEC6BA4DDF}"/>
              </a:ext>
            </a:extLst>
          </p:cNvPr>
          <p:cNvSpPr>
            <a:spLocks noGrp="1"/>
          </p:cNvSpPr>
          <p:nvPr>
            <p:ph idx="18" hasCustomPrompt="1"/>
          </p:nvPr>
        </p:nvSpPr>
        <p:spPr>
          <a:xfrm>
            <a:off x="3285499" y="2435826"/>
            <a:ext cx="2573002" cy="2152049"/>
          </a:xfrm>
          <a:solidFill>
            <a:schemeClr val="accent4"/>
          </a:solidFill>
        </p:spPr>
        <p:txBody>
          <a:bodyPr lIns="251999" tIns="251999" rIns="324000" bIns="251999"/>
          <a:lstStyle>
            <a:lvl1pPr marL="0" marR="0" indent="0" algn="l" defTabSz="685800" rtl="0" eaLnBrk="1" fontAlgn="auto" latinLnBrk="0" hangingPunct="1">
              <a:lnSpc>
                <a:spcPct val="110000"/>
              </a:lnSpc>
              <a:spcBef>
                <a:spcPts val="750"/>
              </a:spcBef>
              <a:spcAft>
                <a:spcPts val="0"/>
              </a:spcAft>
              <a:buClrTx/>
              <a:buSzTx/>
              <a:buFontTx/>
              <a:buNone/>
              <a:tabLst/>
              <a:defRPr sz="1400">
                <a:solidFill>
                  <a:schemeClr val="tx1"/>
                </a:solidFill>
              </a:defRPr>
            </a:lvl1pPr>
            <a:lvl2pPr marL="0" indent="0">
              <a:buFontTx/>
              <a:buNone/>
              <a:defRPr sz="1200">
                <a:solidFill>
                  <a:schemeClr val="tx1"/>
                </a:solidFill>
              </a:defRPr>
            </a:lvl2pPr>
            <a:lvl3pPr marL="172800">
              <a:defRPr sz="1200"/>
            </a:lvl3pPr>
            <a:lvl4pPr marL="345600">
              <a:defRPr sz="1200"/>
            </a:lvl4pPr>
            <a:lvl5pPr marL="518400">
              <a:defRPr sz="1200"/>
            </a:lvl5pPr>
          </a:lstStyle>
          <a:p>
            <a:pPr marL="0" marR="0" lvl="0" indent="0" algn="l" defTabSz="685800" rtl="0" eaLnBrk="1" fontAlgn="auto" latinLnBrk="0" hangingPunct="1">
              <a:lnSpc>
                <a:spcPct val="110000"/>
              </a:lnSpc>
              <a:spcBef>
                <a:spcPts val="750"/>
              </a:spcBef>
              <a:spcAft>
                <a:spcPts val="0"/>
              </a:spcAft>
              <a:buClrTx/>
              <a:buSzTx/>
              <a:buFontTx/>
              <a:buNone/>
              <a:tabLst/>
              <a:defRPr/>
            </a:pPr>
            <a:r>
              <a:rPr lang="en-GB" noProof="0" dirty="0"/>
              <a:t>Click to add text.</a:t>
            </a:r>
            <a:br>
              <a:rPr lang="en-GB" noProof="0" dirty="0"/>
            </a:br>
            <a:r>
              <a:rPr lang="en-GB" noProof="0" dirty="0"/>
              <a:t>Do not use tab keys or Bullets button.</a:t>
            </a:r>
          </a:p>
          <a:p>
            <a:pPr lvl="1"/>
            <a:r>
              <a:rPr lang="en-GB" noProof="0" dirty="0"/>
              <a:t>Second level</a:t>
            </a:r>
          </a:p>
          <a:p>
            <a:pPr lvl="2"/>
            <a:r>
              <a:rPr lang="fi-FI" noProof="0" dirty="0"/>
              <a:t>Third level</a:t>
            </a:r>
          </a:p>
          <a:p>
            <a:pPr lvl="3"/>
            <a:r>
              <a:rPr lang="fi-FI" noProof="0" dirty="0"/>
              <a:t>Fourth level</a:t>
            </a:r>
          </a:p>
          <a:p>
            <a:pPr lvl="4"/>
            <a:r>
              <a:rPr lang="fi-FI" noProof="0" dirty="0"/>
              <a:t>Fifth level</a:t>
            </a:r>
            <a:endParaRPr lang="en-GB" noProof="0" dirty="0"/>
          </a:p>
        </p:txBody>
      </p:sp>
      <p:sp>
        <p:nvSpPr>
          <p:cNvPr id="4" name="Content Placeholder 3"/>
          <p:cNvSpPr>
            <a:spLocks noGrp="1"/>
          </p:cNvSpPr>
          <p:nvPr>
            <p:ph sz="quarter" idx="22"/>
          </p:nvPr>
        </p:nvSpPr>
        <p:spPr>
          <a:xfrm>
            <a:off x="5991115" y="2435225"/>
            <a:ext cx="2574000" cy="2152650"/>
          </a:xfrm>
          <a:solidFill>
            <a:schemeClr val="accent4"/>
          </a:solidFill>
        </p:spPr>
        <p:txBody>
          <a:bodyPr vert="horz" lIns="251999" tIns="251999" rIns="324000" bIns="251999" rtlCol="0">
            <a:noAutofit/>
          </a:bodyPr>
          <a:lstStyle>
            <a:lvl1pPr marL="0" indent="0">
              <a:buFontTx/>
              <a:buNone/>
              <a:defRPr lang="en-US" sz="1400" dirty="0" smtClean="0"/>
            </a:lvl1pPr>
            <a:lvl2pPr>
              <a:defRPr lang="en-US" sz="1200" dirty="0" smtClean="0"/>
            </a:lvl2pPr>
            <a:lvl3pPr>
              <a:defRPr lang="en-US" sz="1200" dirty="0" smtClean="0"/>
            </a:lvl3pPr>
            <a:lvl4pPr>
              <a:defRPr lang="en-US" sz="1200" dirty="0" smtClean="0"/>
            </a:lvl4pPr>
            <a:lvl5pPr>
              <a:defRPr lang="en-GB" sz="1200" dirty="0"/>
            </a:lvl5pPr>
          </a:lstStyle>
          <a:p>
            <a:pPr marR="0" lvl="0" fontAlgn="auto">
              <a:spcAft>
                <a:spcPts val="0"/>
              </a:spcAft>
              <a:buClrTx/>
              <a:buSzTx/>
              <a:tabLst/>
            </a:pPr>
            <a:r>
              <a:rPr lang="sv-SE"/>
              <a:t>Klicka här för att ändra format på bakgrundstexten</a:t>
            </a:r>
          </a:p>
          <a:p>
            <a:pPr marR="0" lvl="1" fontAlgn="auto">
              <a:spcAft>
                <a:spcPts val="0"/>
              </a:spcAft>
              <a:buClrTx/>
              <a:buSzTx/>
              <a:tabLst/>
            </a:pPr>
            <a:r>
              <a:rPr lang="sv-SE"/>
              <a:t>Nivå två</a:t>
            </a:r>
          </a:p>
          <a:p>
            <a:pPr marR="0" lvl="2" fontAlgn="auto">
              <a:spcAft>
                <a:spcPts val="0"/>
              </a:spcAft>
              <a:buClrTx/>
              <a:buSzTx/>
              <a:tabLst/>
            </a:pPr>
            <a:r>
              <a:rPr lang="sv-SE"/>
              <a:t>Nivå tre</a:t>
            </a:r>
          </a:p>
          <a:p>
            <a:pPr marR="0" lvl="3" fontAlgn="auto">
              <a:spcAft>
                <a:spcPts val="0"/>
              </a:spcAft>
              <a:buClrTx/>
              <a:buSzTx/>
              <a:tabLst/>
            </a:pPr>
            <a:r>
              <a:rPr lang="sv-SE"/>
              <a:t>Nivå fyra</a:t>
            </a:r>
          </a:p>
          <a:p>
            <a:pPr marR="0" lvl="4" fontAlgn="auto">
              <a:spcAft>
                <a:spcPts val="0"/>
              </a:spcAft>
              <a:buClrTx/>
              <a:buSzTx/>
              <a:tabLst/>
            </a:pPr>
            <a:r>
              <a:rPr lang="sv-SE"/>
              <a:t>Nivå fem</a:t>
            </a:r>
            <a:endParaRPr lang="en-GB" dirty="0"/>
          </a:p>
        </p:txBody>
      </p:sp>
      <p:sp>
        <p:nvSpPr>
          <p:cNvPr id="5" name="Footer Placeholder 4"/>
          <p:cNvSpPr>
            <a:spLocks noGrp="1"/>
          </p:cNvSpPr>
          <p:nvPr>
            <p:ph type="ftr" sz="quarter" idx="11"/>
          </p:nvPr>
        </p:nvSpPr>
        <p:spPr/>
        <p:txBody>
          <a:bodyPr/>
          <a:lstStyle/>
          <a:p>
            <a:r>
              <a:rPr lang="en-GB" noProof="0"/>
              <a:t>Confidential</a:t>
            </a:r>
            <a:endParaRPr lang="en-GB" noProof="0" dirty="0"/>
          </a:p>
        </p:txBody>
      </p:sp>
      <p:sp>
        <p:nvSpPr>
          <p:cNvPr id="6" name="Slide Number Placeholder 5"/>
          <p:cNvSpPr>
            <a:spLocks noGrp="1"/>
          </p:cNvSpPr>
          <p:nvPr>
            <p:ph type="sldNum" sz="quarter" idx="12"/>
          </p:nvPr>
        </p:nvSpPr>
        <p:spPr/>
        <p:txBody>
          <a:bodyPr/>
          <a:lstStyle/>
          <a:p>
            <a:fld id="{3644D4AD-7034-5E45-AAAE-D685B84B781D}" type="slidenum">
              <a:rPr lang="en-GB" noProof="0" smtClean="0"/>
              <a:t>‹#›</a:t>
            </a:fld>
            <a:endParaRPr lang="en-GB" noProof="0" dirty="0"/>
          </a:p>
        </p:txBody>
      </p:sp>
      <p:sp>
        <p:nvSpPr>
          <p:cNvPr id="11" name="Text Placeholder 6" title="Logo"/>
          <p:cNvSpPr>
            <a:spLocks noGrp="1"/>
          </p:cNvSpPr>
          <p:nvPr>
            <p:ph type="body" sz="quarter" idx="23" hasCustomPrompt="1"/>
          </p:nvPr>
        </p:nvSpPr>
        <p:spPr>
          <a:xfrm>
            <a:off x="129600" y="118800"/>
            <a:ext cx="568800" cy="140400"/>
          </a:xfrm>
          <a:blipFill dpi="0" rotWithShape="1">
            <a:blip r:embed="rId2">
              <a:extLst>
                <a:ext uri="{28A0092B-C50C-407E-A947-70E740481C1C}">
                  <a14:useLocalDpi xmlns:a14="http://schemas.microsoft.com/office/drawing/2010/main" val="0"/>
                </a:ext>
              </a:extLst>
            </a:blip>
            <a:srcRect/>
            <a:stretch>
              <a:fillRect/>
            </a:stretch>
          </a:blipFill>
        </p:spPr>
        <p:txBody>
          <a:bodyPr rIns="0"/>
          <a:lstStyle>
            <a:lvl1pPr marL="0" indent="0">
              <a:buFontTx/>
              <a:buNone/>
              <a:defRPr sz="100">
                <a:solidFill>
                  <a:srgbClr val="E6E6E6"/>
                </a:solidFill>
              </a:defRPr>
            </a:lvl1pPr>
            <a:lvl2pPr marL="342900" indent="0">
              <a:buFontTx/>
              <a:buNone/>
              <a:defRPr sz="800">
                <a:solidFill>
                  <a:schemeClr val="bg2"/>
                </a:solidFill>
              </a:defRPr>
            </a:lvl2pPr>
            <a:lvl3pPr marL="685800" indent="0">
              <a:buFontTx/>
              <a:buNone/>
              <a:defRPr sz="800">
                <a:solidFill>
                  <a:schemeClr val="bg2"/>
                </a:solidFill>
              </a:defRPr>
            </a:lvl3pPr>
            <a:lvl4pPr marL="1028700" indent="0">
              <a:buFontTx/>
              <a:buNone/>
              <a:defRPr sz="800">
                <a:solidFill>
                  <a:schemeClr val="bg2"/>
                </a:solidFill>
              </a:defRPr>
            </a:lvl4pPr>
            <a:lvl5pPr marL="1371600" indent="0">
              <a:buFontTx/>
              <a:buNone/>
              <a:defRPr sz="800">
                <a:solidFill>
                  <a:schemeClr val="bg2"/>
                </a:solidFill>
              </a:defRPr>
            </a:lvl5pPr>
          </a:lstStyle>
          <a:p>
            <a:pPr lvl="0"/>
            <a:r>
              <a:rPr lang="fi-FI" dirty="0"/>
              <a:t> </a:t>
            </a:r>
            <a:endParaRPr lang="en-GB" dirty="0"/>
          </a:p>
        </p:txBody>
      </p:sp>
    </p:spTree>
    <p:extLst>
      <p:ext uri="{BB962C8B-B14F-4D97-AF65-F5344CB8AC3E}">
        <p14:creationId xmlns:p14="http://schemas.microsoft.com/office/powerpoint/2010/main" val="232950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op picture, 2 Title and 4 Content light">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FB68184-CA1A-5240-886F-1684FEC22093}"/>
              </a:ext>
            </a:extLst>
          </p:cNvPr>
          <p:cNvSpPr>
            <a:spLocks noGrp="1" noChangeAspect="1"/>
          </p:cNvSpPr>
          <p:nvPr>
            <p:ph type="pic" idx="14"/>
          </p:nvPr>
        </p:nvSpPr>
        <p:spPr>
          <a:xfrm>
            <a:off x="0" y="0"/>
            <a:ext cx="9144000" cy="3163331"/>
          </a:xfrm>
          <a:solidFill>
            <a:srgbClr val="E0DED8"/>
          </a:solidFill>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noProof="0"/>
              <a:t>Klicka på ikonen för att lägga till en bild</a:t>
            </a:r>
            <a:endParaRPr lang="en-GB" noProof="0" dirty="0"/>
          </a:p>
        </p:txBody>
      </p:sp>
      <p:sp>
        <p:nvSpPr>
          <p:cNvPr id="2" name="Title 1"/>
          <p:cNvSpPr>
            <a:spLocks noGrp="1"/>
          </p:cNvSpPr>
          <p:nvPr>
            <p:ph type="title"/>
          </p:nvPr>
        </p:nvSpPr>
        <p:spPr>
          <a:xfrm>
            <a:off x="576264" y="768096"/>
            <a:ext cx="3400314" cy="699198"/>
          </a:xfrm>
        </p:spPr>
        <p:txBody>
          <a:bodyPr/>
          <a:lstStyle>
            <a:lvl1pPr>
              <a:defRPr>
                <a:solidFill>
                  <a:schemeClr val="bg2"/>
                </a:solidFill>
              </a:defRPr>
            </a:lvl1pPr>
          </a:lstStyle>
          <a:p>
            <a:r>
              <a:rPr lang="sv-SE" noProof="0"/>
              <a:t>Klicka här för att ändra mall för rubrikformat</a:t>
            </a:r>
            <a:endParaRPr lang="en-GB" noProof="0" dirty="0"/>
          </a:p>
        </p:txBody>
      </p:sp>
      <p:sp>
        <p:nvSpPr>
          <p:cNvPr id="11" name="Content Placeholder 2">
            <a:extLst>
              <a:ext uri="{FF2B5EF4-FFF2-40B4-BE49-F238E27FC236}">
                <a16:creationId xmlns:a16="http://schemas.microsoft.com/office/drawing/2014/main" id="{87DEEAA0-107A-CB4C-9D52-4CEE5A94FA6B}"/>
              </a:ext>
            </a:extLst>
          </p:cNvPr>
          <p:cNvSpPr>
            <a:spLocks noGrp="1"/>
          </p:cNvSpPr>
          <p:nvPr>
            <p:ph idx="16"/>
          </p:nvPr>
        </p:nvSpPr>
        <p:spPr>
          <a:xfrm>
            <a:off x="576264" y="1477927"/>
            <a:ext cx="3407908" cy="573296"/>
          </a:xfrm>
        </p:spPr>
        <p:txBody>
          <a:bodyPr rIns="0"/>
          <a:lstStyle>
            <a:lvl1pPr marL="0" indent="0">
              <a:buFontTx/>
              <a:buNone/>
              <a:defRPr sz="1400">
                <a:solidFill>
                  <a:schemeClr val="bg2"/>
                </a:solidFill>
              </a:defRPr>
            </a:lvl1pPr>
            <a:lvl2pPr marL="0" indent="0">
              <a:buFontTx/>
              <a:buNone/>
              <a:defRPr sz="1400">
                <a:solidFill>
                  <a:schemeClr val="bg2"/>
                </a:solidFill>
              </a:defRPr>
            </a:lvl2pPr>
          </a:lstStyle>
          <a:p>
            <a:pPr lvl="0"/>
            <a:r>
              <a:rPr lang="sv-SE" noProof="0"/>
              <a:t>Klicka här för att ändra format på bakgrundstexten</a:t>
            </a:r>
          </a:p>
          <a:p>
            <a:pPr lvl="1"/>
            <a:r>
              <a:rPr lang="sv-SE" noProof="0"/>
              <a:t>Nivå två</a:t>
            </a:r>
          </a:p>
        </p:txBody>
      </p:sp>
      <p:sp>
        <p:nvSpPr>
          <p:cNvPr id="44" name="Content Placeholder 2">
            <a:extLst>
              <a:ext uri="{FF2B5EF4-FFF2-40B4-BE49-F238E27FC236}">
                <a16:creationId xmlns:a16="http://schemas.microsoft.com/office/drawing/2014/main" id="{4D529F2E-8730-8942-9F56-7FAF5E921BB4}"/>
              </a:ext>
            </a:extLst>
          </p:cNvPr>
          <p:cNvSpPr>
            <a:spLocks noGrp="1"/>
          </p:cNvSpPr>
          <p:nvPr>
            <p:ph idx="21" hasCustomPrompt="1"/>
          </p:nvPr>
        </p:nvSpPr>
        <p:spPr>
          <a:xfrm>
            <a:off x="579421" y="2437200"/>
            <a:ext cx="1892067" cy="2152049"/>
          </a:xfrm>
          <a:solidFill>
            <a:schemeClr val="accent4"/>
          </a:solidFill>
        </p:spPr>
        <p:txBody>
          <a:bodyPr lIns="251999" tIns="251999" rIns="324000" bIns="251999"/>
          <a:lstStyle>
            <a:lvl1pPr marL="0" indent="0">
              <a:buFontTx/>
              <a:buNone/>
              <a:defRPr sz="1400">
                <a:solidFill>
                  <a:schemeClr val="tx1"/>
                </a:solidFill>
              </a:defRPr>
            </a:lvl1pPr>
            <a:lvl2pPr marL="0" indent="0">
              <a:buFontTx/>
              <a:buNone/>
              <a:defRPr sz="1200">
                <a:solidFill>
                  <a:schemeClr val="tx1"/>
                </a:solidFill>
              </a:defRPr>
            </a:lvl2pPr>
            <a:lvl3pPr marL="172800">
              <a:defRPr sz="1200"/>
            </a:lvl3pPr>
            <a:lvl4pPr marL="345600">
              <a:defRPr sz="1200"/>
            </a:lvl4pPr>
            <a:lvl5pPr marL="518400">
              <a:defRPr sz="1200"/>
            </a:lvl5pPr>
          </a:lstStyle>
          <a:p>
            <a:pPr lvl="0"/>
            <a:r>
              <a:rPr lang="fi-FI" noProof="0" dirty="0"/>
              <a:t>Click to add text</a:t>
            </a:r>
            <a:endParaRPr lang="en-GB" noProof="0" dirty="0"/>
          </a:p>
          <a:p>
            <a:pPr lvl="1"/>
            <a:r>
              <a:rPr lang="en-GB" noProof="0" dirty="0"/>
              <a:t>Second level</a:t>
            </a:r>
          </a:p>
          <a:p>
            <a:pPr lvl="2"/>
            <a:r>
              <a:rPr lang="fi-FI" noProof="0" dirty="0"/>
              <a:t>Third level</a:t>
            </a:r>
          </a:p>
          <a:p>
            <a:pPr lvl="3"/>
            <a:r>
              <a:rPr lang="fi-FI" noProof="0" dirty="0"/>
              <a:t>Fourth level</a:t>
            </a:r>
          </a:p>
          <a:p>
            <a:pPr lvl="4"/>
            <a:r>
              <a:rPr lang="fi-FI" noProof="0" dirty="0"/>
              <a:t>Fifth level</a:t>
            </a:r>
            <a:endParaRPr lang="en-GB" noProof="0" dirty="0"/>
          </a:p>
        </p:txBody>
      </p:sp>
      <p:sp>
        <p:nvSpPr>
          <p:cNvPr id="41" name="Content Placeholder 2">
            <a:extLst>
              <a:ext uri="{FF2B5EF4-FFF2-40B4-BE49-F238E27FC236}">
                <a16:creationId xmlns:a16="http://schemas.microsoft.com/office/drawing/2014/main" id="{470E3256-2D9B-BF48-9E15-6C19A171143E}"/>
              </a:ext>
            </a:extLst>
          </p:cNvPr>
          <p:cNvSpPr>
            <a:spLocks noGrp="1"/>
          </p:cNvSpPr>
          <p:nvPr>
            <p:ph idx="13" hasCustomPrompt="1"/>
          </p:nvPr>
        </p:nvSpPr>
        <p:spPr>
          <a:xfrm>
            <a:off x="2609399" y="2435826"/>
            <a:ext cx="1892067" cy="2152049"/>
          </a:xfrm>
          <a:solidFill>
            <a:schemeClr val="accent4"/>
          </a:solidFill>
        </p:spPr>
        <p:txBody>
          <a:bodyPr lIns="251999" tIns="251999" rIns="324000" bIns="251999"/>
          <a:lstStyle>
            <a:lvl1pPr marL="0" indent="0">
              <a:buFontTx/>
              <a:buNone/>
              <a:defRPr sz="1400">
                <a:solidFill>
                  <a:schemeClr val="tx1"/>
                </a:solidFill>
              </a:defRPr>
            </a:lvl1pPr>
            <a:lvl2pPr marL="0" indent="0">
              <a:buFontTx/>
              <a:buNone/>
              <a:defRPr sz="1200">
                <a:solidFill>
                  <a:schemeClr val="tx1"/>
                </a:solidFill>
              </a:defRPr>
            </a:lvl2pPr>
            <a:lvl3pPr marL="172800">
              <a:defRPr sz="1200"/>
            </a:lvl3pPr>
            <a:lvl4pPr marL="345600">
              <a:defRPr sz="1200"/>
            </a:lvl4pPr>
            <a:lvl5pPr marL="518400">
              <a:defRPr sz="1200"/>
            </a:lvl5pPr>
          </a:lstStyle>
          <a:p>
            <a:pPr lvl="0"/>
            <a:r>
              <a:rPr lang="en-GB" noProof="0" dirty="0"/>
              <a:t>Click to add text</a:t>
            </a:r>
          </a:p>
          <a:p>
            <a:pPr lvl="1"/>
            <a:r>
              <a:rPr lang="en-GB" noProof="0" dirty="0"/>
              <a:t>Second level</a:t>
            </a:r>
          </a:p>
          <a:p>
            <a:pPr lvl="2"/>
            <a:r>
              <a:rPr lang="fi-FI" noProof="0" dirty="0"/>
              <a:t>Third level</a:t>
            </a:r>
          </a:p>
          <a:p>
            <a:pPr lvl="3"/>
            <a:r>
              <a:rPr lang="fi-FI" noProof="0" dirty="0"/>
              <a:t>Fourth level</a:t>
            </a:r>
          </a:p>
          <a:p>
            <a:pPr lvl="4"/>
            <a:r>
              <a:rPr lang="fi-FI" noProof="0" dirty="0"/>
              <a:t>Fifth level</a:t>
            </a:r>
            <a:endParaRPr lang="en-GB" noProof="0" dirty="0"/>
          </a:p>
        </p:txBody>
      </p:sp>
      <p:sp>
        <p:nvSpPr>
          <p:cNvPr id="39" name="Content Placeholder 2">
            <a:extLst>
              <a:ext uri="{FF2B5EF4-FFF2-40B4-BE49-F238E27FC236}">
                <a16:creationId xmlns:a16="http://schemas.microsoft.com/office/drawing/2014/main" id="{F4C72636-DEB4-D344-93A7-3770612C3218}"/>
              </a:ext>
            </a:extLst>
          </p:cNvPr>
          <p:cNvSpPr>
            <a:spLocks noGrp="1"/>
          </p:cNvSpPr>
          <p:nvPr>
            <p:ph idx="18" hasCustomPrompt="1"/>
          </p:nvPr>
        </p:nvSpPr>
        <p:spPr>
          <a:xfrm>
            <a:off x="4642535" y="2435826"/>
            <a:ext cx="1892067" cy="2152049"/>
          </a:xfrm>
          <a:solidFill>
            <a:schemeClr val="accent4"/>
          </a:solidFill>
        </p:spPr>
        <p:txBody>
          <a:bodyPr lIns="251999" tIns="251999" rIns="324000" bIns="251999"/>
          <a:lstStyle>
            <a:lvl1pPr marL="0" indent="0">
              <a:buFontTx/>
              <a:buNone/>
              <a:defRPr sz="1400">
                <a:solidFill>
                  <a:schemeClr val="tx1"/>
                </a:solidFill>
              </a:defRPr>
            </a:lvl1pPr>
            <a:lvl2pPr marL="0" indent="0">
              <a:buFontTx/>
              <a:buNone/>
              <a:defRPr sz="1200">
                <a:solidFill>
                  <a:schemeClr val="tx1"/>
                </a:solidFill>
              </a:defRPr>
            </a:lvl2pPr>
            <a:lvl3pPr marL="172800">
              <a:defRPr sz="1200"/>
            </a:lvl3pPr>
            <a:lvl4pPr marL="345600">
              <a:defRPr sz="1200"/>
            </a:lvl4pPr>
            <a:lvl5pPr marL="518400">
              <a:defRPr sz="1200"/>
            </a:lvl5pPr>
          </a:lstStyle>
          <a:p>
            <a:pPr lvl="0"/>
            <a:r>
              <a:rPr lang="en-GB" noProof="0" dirty="0"/>
              <a:t>Click to add text</a:t>
            </a:r>
          </a:p>
          <a:p>
            <a:pPr lvl="1"/>
            <a:r>
              <a:rPr lang="en-GB" noProof="0" dirty="0"/>
              <a:t>Second level</a:t>
            </a:r>
          </a:p>
          <a:p>
            <a:pPr lvl="2"/>
            <a:r>
              <a:rPr lang="fi-FI" noProof="0" dirty="0"/>
              <a:t>Third level</a:t>
            </a:r>
          </a:p>
          <a:p>
            <a:pPr lvl="3"/>
            <a:r>
              <a:rPr lang="fi-FI" noProof="0" dirty="0"/>
              <a:t>Fourth level</a:t>
            </a:r>
          </a:p>
          <a:p>
            <a:pPr lvl="4"/>
            <a:r>
              <a:rPr lang="fi-FI" noProof="0" dirty="0"/>
              <a:t>Fifth level</a:t>
            </a:r>
            <a:endParaRPr lang="en-GB" noProof="0" dirty="0"/>
          </a:p>
        </p:txBody>
      </p:sp>
      <p:sp>
        <p:nvSpPr>
          <p:cNvPr id="40" name="Content Placeholder 2">
            <a:extLst>
              <a:ext uri="{FF2B5EF4-FFF2-40B4-BE49-F238E27FC236}">
                <a16:creationId xmlns:a16="http://schemas.microsoft.com/office/drawing/2014/main" id="{00A7DE7E-1617-F34E-80FA-A5C290AF61BE}"/>
              </a:ext>
            </a:extLst>
          </p:cNvPr>
          <p:cNvSpPr>
            <a:spLocks noGrp="1"/>
          </p:cNvSpPr>
          <p:nvPr>
            <p:ph idx="19" hasCustomPrompt="1"/>
          </p:nvPr>
        </p:nvSpPr>
        <p:spPr>
          <a:xfrm>
            <a:off x="6675671" y="2435826"/>
            <a:ext cx="1892067" cy="2152049"/>
          </a:xfrm>
          <a:solidFill>
            <a:schemeClr val="accent4"/>
          </a:solidFill>
        </p:spPr>
        <p:txBody>
          <a:bodyPr lIns="251999" tIns="251999" rIns="324000" bIns="251999"/>
          <a:lstStyle>
            <a:lvl1pPr marL="0" indent="0">
              <a:buFontTx/>
              <a:buNone/>
              <a:defRPr sz="1400">
                <a:solidFill>
                  <a:schemeClr val="tx1"/>
                </a:solidFill>
              </a:defRPr>
            </a:lvl1pPr>
            <a:lvl2pPr marL="0" indent="0">
              <a:buFontTx/>
              <a:buNone/>
              <a:defRPr sz="1200">
                <a:solidFill>
                  <a:schemeClr val="tx1"/>
                </a:solidFill>
              </a:defRPr>
            </a:lvl2pPr>
            <a:lvl3pPr marL="172800">
              <a:defRPr sz="1200"/>
            </a:lvl3pPr>
            <a:lvl4pPr marL="345600">
              <a:defRPr sz="1200"/>
            </a:lvl4pPr>
            <a:lvl5pPr marL="518400">
              <a:defRPr sz="1200"/>
            </a:lvl5pPr>
          </a:lstStyle>
          <a:p>
            <a:pPr lvl="0"/>
            <a:r>
              <a:rPr lang="en-GB" noProof="0" dirty="0"/>
              <a:t>Click to add text</a:t>
            </a:r>
          </a:p>
          <a:p>
            <a:pPr lvl="1"/>
            <a:r>
              <a:rPr lang="en-GB" noProof="0" dirty="0"/>
              <a:t>Second level</a:t>
            </a:r>
          </a:p>
          <a:p>
            <a:pPr lvl="2"/>
            <a:r>
              <a:rPr lang="fi-FI" noProof="0" dirty="0"/>
              <a:t>Third level</a:t>
            </a:r>
          </a:p>
          <a:p>
            <a:pPr lvl="3"/>
            <a:r>
              <a:rPr lang="fi-FI" noProof="0" dirty="0"/>
              <a:t>Fourth level</a:t>
            </a:r>
          </a:p>
          <a:p>
            <a:pPr lvl="4"/>
            <a:r>
              <a:rPr lang="fi-FI" noProof="0" dirty="0"/>
              <a:t>Fifth level</a:t>
            </a:r>
            <a:endParaRPr lang="en-GB" noProof="0" dirty="0"/>
          </a:p>
        </p:txBody>
      </p:sp>
      <p:sp>
        <p:nvSpPr>
          <p:cNvPr id="4" name="Footer Placeholder 3"/>
          <p:cNvSpPr>
            <a:spLocks noGrp="1"/>
          </p:cNvSpPr>
          <p:nvPr>
            <p:ph type="ftr" sz="quarter" idx="11"/>
          </p:nvPr>
        </p:nvSpPr>
        <p:spPr/>
        <p:txBody>
          <a:bodyPr/>
          <a:lstStyle/>
          <a:p>
            <a:r>
              <a:rPr lang="en-GB" noProof="0"/>
              <a:t>Confidential</a:t>
            </a:r>
            <a:endParaRPr lang="en-GB" noProof="0" dirty="0"/>
          </a:p>
        </p:txBody>
      </p:sp>
      <p:sp>
        <p:nvSpPr>
          <p:cNvPr id="5" name="Slide Number Placeholder 4"/>
          <p:cNvSpPr>
            <a:spLocks noGrp="1"/>
          </p:cNvSpPr>
          <p:nvPr>
            <p:ph type="sldNum" sz="quarter" idx="12"/>
          </p:nvPr>
        </p:nvSpPr>
        <p:spPr/>
        <p:txBody>
          <a:bodyPr/>
          <a:lstStyle/>
          <a:p>
            <a:fld id="{3644D4AD-7034-5E45-AAAE-D685B84B781D}" type="slidenum">
              <a:rPr lang="en-GB" noProof="0" smtClean="0"/>
              <a:t>‹#›</a:t>
            </a:fld>
            <a:endParaRPr lang="en-GB" noProof="0" dirty="0"/>
          </a:p>
        </p:txBody>
      </p:sp>
      <p:sp>
        <p:nvSpPr>
          <p:cNvPr id="13" name="Text Placeholder 6" title="Logo"/>
          <p:cNvSpPr>
            <a:spLocks noGrp="1"/>
          </p:cNvSpPr>
          <p:nvPr>
            <p:ph type="body" sz="quarter" idx="22" hasCustomPrompt="1"/>
          </p:nvPr>
        </p:nvSpPr>
        <p:spPr>
          <a:xfrm>
            <a:off x="129600" y="118800"/>
            <a:ext cx="568800" cy="140400"/>
          </a:xfrm>
          <a:blipFill dpi="0" rotWithShape="1">
            <a:blip r:embed="rId2">
              <a:extLst>
                <a:ext uri="{28A0092B-C50C-407E-A947-70E740481C1C}">
                  <a14:useLocalDpi xmlns:a14="http://schemas.microsoft.com/office/drawing/2010/main" val="0"/>
                </a:ext>
              </a:extLst>
            </a:blip>
            <a:srcRect/>
            <a:stretch>
              <a:fillRect/>
            </a:stretch>
          </a:blipFill>
        </p:spPr>
        <p:txBody>
          <a:bodyPr rIns="0"/>
          <a:lstStyle>
            <a:lvl1pPr marL="0" indent="0">
              <a:buFontTx/>
              <a:buNone/>
              <a:defRPr sz="100">
                <a:solidFill>
                  <a:srgbClr val="E6E6E6"/>
                </a:solidFill>
              </a:defRPr>
            </a:lvl1pPr>
            <a:lvl2pPr marL="342900" indent="0">
              <a:buFontTx/>
              <a:buNone/>
              <a:defRPr sz="800">
                <a:solidFill>
                  <a:schemeClr val="bg2"/>
                </a:solidFill>
              </a:defRPr>
            </a:lvl2pPr>
            <a:lvl3pPr marL="685800" indent="0">
              <a:buFontTx/>
              <a:buNone/>
              <a:defRPr sz="800">
                <a:solidFill>
                  <a:schemeClr val="bg2"/>
                </a:solidFill>
              </a:defRPr>
            </a:lvl3pPr>
            <a:lvl4pPr marL="1028700" indent="0">
              <a:buFontTx/>
              <a:buNone/>
              <a:defRPr sz="800">
                <a:solidFill>
                  <a:schemeClr val="bg2"/>
                </a:solidFill>
              </a:defRPr>
            </a:lvl4pPr>
            <a:lvl5pPr marL="1371600" indent="0">
              <a:buFontTx/>
              <a:buNone/>
              <a:defRPr sz="800">
                <a:solidFill>
                  <a:schemeClr val="bg2"/>
                </a:solidFill>
              </a:defRPr>
            </a:lvl5pPr>
          </a:lstStyle>
          <a:p>
            <a:pPr lvl="0"/>
            <a:r>
              <a:rPr lang="fi-FI" dirty="0"/>
              <a:t> </a:t>
            </a:r>
            <a:endParaRPr lang="en-GB" dirty="0"/>
          </a:p>
        </p:txBody>
      </p:sp>
    </p:spTree>
    <p:extLst>
      <p:ext uri="{BB962C8B-B14F-4D97-AF65-F5344CB8AC3E}">
        <p14:creationId xmlns:p14="http://schemas.microsoft.com/office/powerpoint/2010/main" val="962889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9 Content">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FB68184-CA1A-5240-886F-1684FEC22093}"/>
              </a:ext>
            </a:extLst>
          </p:cNvPr>
          <p:cNvSpPr>
            <a:spLocks noGrp="1" noChangeAspect="1"/>
          </p:cNvSpPr>
          <p:nvPr>
            <p:ph type="pic" idx="14"/>
          </p:nvPr>
        </p:nvSpPr>
        <p:spPr>
          <a:xfrm>
            <a:off x="0" y="0"/>
            <a:ext cx="9144000" cy="3163331"/>
          </a:xfrm>
          <a:solidFill>
            <a:srgbClr val="E0DED8"/>
          </a:solidFill>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noProof="0"/>
              <a:t>Klicka på ikonen för att lägga till en bild</a:t>
            </a:r>
            <a:endParaRPr lang="en-GB" noProof="0" dirty="0"/>
          </a:p>
        </p:txBody>
      </p:sp>
      <p:sp>
        <p:nvSpPr>
          <p:cNvPr id="2" name="Title 1"/>
          <p:cNvSpPr>
            <a:spLocks noGrp="1"/>
          </p:cNvSpPr>
          <p:nvPr>
            <p:ph type="title"/>
          </p:nvPr>
        </p:nvSpPr>
        <p:spPr>
          <a:xfrm>
            <a:off x="576263" y="768096"/>
            <a:ext cx="7991475" cy="699198"/>
          </a:xfrm>
        </p:spPr>
        <p:txBody>
          <a:bodyPr/>
          <a:lstStyle>
            <a:lvl1pPr>
              <a:defRPr>
                <a:solidFill>
                  <a:schemeClr val="bg2"/>
                </a:solidFill>
              </a:defRPr>
            </a:lvl1pPr>
          </a:lstStyle>
          <a:p>
            <a:r>
              <a:rPr lang="sv-SE" noProof="0"/>
              <a:t>Klicka här för att ändra mall för rubrikformat</a:t>
            </a:r>
            <a:endParaRPr lang="en-GB" noProof="0" dirty="0"/>
          </a:p>
        </p:txBody>
      </p:sp>
      <p:sp>
        <p:nvSpPr>
          <p:cNvPr id="17" name="Content Placeholder 2">
            <a:extLst>
              <a:ext uri="{FF2B5EF4-FFF2-40B4-BE49-F238E27FC236}">
                <a16:creationId xmlns:a16="http://schemas.microsoft.com/office/drawing/2014/main" id="{5A21D008-44D4-834E-B29D-1CECB1B088D2}"/>
              </a:ext>
            </a:extLst>
          </p:cNvPr>
          <p:cNvSpPr>
            <a:spLocks noGrp="1"/>
          </p:cNvSpPr>
          <p:nvPr>
            <p:ph idx="23"/>
          </p:nvPr>
        </p:nvSpPr>
        <p:spPr>
          <a:xfrm>
            <a:off x="576262" y="1479395"/>
            <a:ext cx="5963331" cy="551134"/>
          </a:xfrm>
          <a:solidFill>
            <a:schemeClr val="accent4"/>
          </a:solidFill>
        </p:spPr>
        <p:txBody>
          <a:bodyPr lIns="251999" tIns="251999" rIns="324000" bIns="251999" anchor="ctr" anchorCtr="0"/>
          <a:lstStyle>
            <a:lvl1pPr marL="0" indent="0">
              <a:buFontTx/>
              <a:buNone/>
              <a:defRPr sz="1400" b="1">
                <a:solidFill>
                  <a:schemeClr val="tx1"/>
                </a:solidFill>
              </a:defRPr>
            </a:lvl1pPr>
            <a:lvl2pPr marL="0" indent="0">
              <a:buFontTx/>
              <a:buNone/>
              <a:defRPr sz="1000">
                <a:solidFill>
                  <a:schemeClr val="tx1"/>
                </a:solidFill>
              </a:defRPr>
            </a:lvl2pPr>
          </a:lstStyle>
          <a:p>
            <a:pPr lvl="0"/>
            <a:r>
              <a:rPr lang="sv-SE" noProof="0"/>
              <a:t>Klicka här för att ändra format på bakgrundstexten</a:t>
            </a:r>
          </a:p>
        </p:txBody>
      </p:sp>
      <p:sp>
        <p:nvSpPr>
          <p:cNvPr id="20" name="Content Placeholder 2">
            <a:extLst>
              <a:ext uri="{FF2B5EF4-FFF2-40B4-BE49-F238E27FC236}">
                <a16:creationId xmlns:a16="http://schemas.microsoft.com/office/drawing/2014/main" id="{21151FBC-66EF-2948-BD3B-4901902A952E}"/>
              </a:ext>
            </a:extLst>
          </p:cNvPr>
          <p:cNvSpPr>
            <a:spLocks noGrp="1"/>
          </p:cNvSpPr>
          <p:nvPr>
            <p:ph idx="26"/>
          </p:nvPr>
        </p:nvSpPr>
        <p:spPr>
          <a:xfrm>
            <a:off x="577736" y="2181166"/>
            <a:ext cx="1892067" cy="545967"/>
          </a:xfrm>
          <a:solidFill>
            <a:schemeClr val="accent4"/>
          </a:solidFill>
        </p:spPr>
        <p:txBody>
          <a:bodyPr lIns="251999" tIns="251999" rIns="324000" bIns="251999" anchor="ctr" anchorCtr="0"/>
          <a:lstStyle>
            <a:lvl1pPr marL="0" indent="0">
              <a:buFontTx/>
              <a:buNone/>
              <a:defRPr sz="1200">
                <a:solidFill>
                  <a:schemeClr val="tx1"/>
                </a:solidFill>
              </a:defRPr>
            </a:lvl1pPr>
            <a:lvl2pPr marL="0" indent="0">
              <a:buFontTx/>
              <a:buNone/>
              <a:defRPr sz="1000">
                <a:solidFill>
                  <a:schemeClr val="tx1"/>
                </a:solidFill>
              </a:defRPr>
            </a:lvl2pPr>
          </a:lstStyle>
          <a:p>
            <a:pPr lvl="0"/>
            <a:r>
              <a:rPr lang="sv-SE" noProof="0"/>
              <a:t>Klicka här för att ändra format på bakgrundstexten</a:t>
            </a:r>
          </a:p>
        </p:txBody>
      </p:sp>
      <p:sp>
        <p:nvSpPr>
          <p:cNvPr id="19" name="Content Placeholder 2">
            <a:extLst>
              <a:ext uri="{FF2B5EF4-FFF2-40B4-BE49-F238E27FC236}">
                <a16:creationId xmlns:a16="http://schemas.microsoft.com/office/drawing/2014/main" id="{F6960DCF-74E4-EE4E-B6B2-7C0E50D39C96}"/>
              </a:ext>
            </a:extLst>
          </p:cNvPr>
          <p:cNvSpPr>
            <a:spLocks noGrp="1"/>
          </p:cNvSpPr>
          <p:nvPr>
            <p:ph idx="25"/>
          </p:nvPr>
        </p:nvSpPr>
        <p:spPr>
          <a:xfrm>
            <a:off x="2610872" y="2181166"/>
            <a:ext cx="1892067" cy="545967"/>
          </a:xfrm>
          <a:solidFill>
            <a:schemeClr val="accent4"/>
          </a:solidFill>
        </p:spPr>
        <p:txBody>
          <a:bodyPr lIns="251999" tIns="251999" rIns="324000" bIns="251999" anchor="ctr" anchorCtr="0"/>
          <a:lstStyle>
            <a:lvl1pPr marL="0" indent="0">
              <a:buFontTx/>
              <a:buNone/>
              <a:defRPr sz="1200">
                <a:solidFill>
                  <a:schemeClr val="tx1"/>
                </a:solidFill>
              </a:defRPr>
            </a:lvl1pPr>
            <a:lvl2pPr marL="0" indent="0">
              <a:buFontTx/>
              <a:buNone/>
              <a:defRPr sz="1000">
                <a:solidFill>
                  <a:schemeClr val="tx1"/>
                </a:solidFill>
              </a:defRPr>
            </a:lvl2pPr>
          </a:lstStyle>
          <a:p>
            <a:pPr lvl="0"/>
            <a:r>
              <a:rPr lang="sv-SE" noProof="0"/>
              <a:t>Klicka här för att ändra format på bakgrundstexten</a:t>
            </a:r>
          </a:p>
        </p:txBody>
      </p:sp>
      <p:sp>
        <p:nvSpPr>
          <p:cNvPr id="18" name="Content Placeholder 2">
            <a:extLst>
              <a:ext uri="{FF2B5EF4-FFF2-40B4-BE49-F238E27FC236}">
                <a16:creationId xmlns:a16="http://schemas.microsoft.com/office/drawing/2014/main" id="{0CA7F23B-B3D7-1E41-B31A-97B5CE3DCDFD}"/>
              </a:ext>
            </a:extLst>
          </p:cNvPr>
          <p:cNvSpPr>
            <a:spLocks noGrp="1"/>
          </p:cNvSpPr>
          <p:nvPr>
            <p:ph idx="24"/>
          </p:nvPr>
        </p:nvSpPr>
        <p:spPr>
          <a:xfrm>
            <a:off x="4644008" y="2181166"/>
            <a:ext cx="1892067" cy="545967"/>
          </a:xfrm>
          <a:solidFill>
            <a:schemeClr val="accent4"/>
          </a:solidFill>
        </p:spPr>
        <p:txBody>
          <a:bodyPr lIns="251999" tIns="251999" rIns="324000" bIns="251999" anchor="ctr" anchorCtr="0"/>
          <a:lstStyle>
            <a:lvl1pPr marL="0" indent="0">
              <a:buFontTx/>
              <a:buNone/>
              <a:defRPr sz="1200">
                <a:solidFill>
                  <a:schemeClr val="tx1"/>
                </a:solidFill>
              </a:defRPr>
            </a:lvl1pPr>
            <a:lvl2pPr marL="0" indent="0">
              <a:buFontTx/>
              <a:buNone/>
              <a:defRPr sz="1000">
                <a:solidFill>
                  <a:schemeClr val="tx1"/>
                </a:solidFill>
              </a:defRPr>
            </a:lvl2pPr>
          </a:lstStyle>
          <a:p>
            <a:pPr lvl="0"/>
            <a:r>
              <a:rPr lang="sv-SE" noProof="0"/>
              <a:t>Klicka här för att ändra format på bakgrundstexten</a:t>
            </a:r>
          </a:p>
        </p:txBody>
      </p:sp>
      <p:sp>
        <p:nvSpPr>
          <p:cNvPr id="15" name="Content Placeholder 2">
            <a:extLst>
              <a:ext uri="{FF2B5EF4-FFF2-40B4-BE49-F238E27FC236}">
                <a16:creationId xmlns:a16="http://schemas.microsoft.com/office/drawing/2014/main" id="{7CC0E555-0D45-094D-82D8-976CBD22477F}"/>
              </a:ext>
            </a:extLst>
          </p:cNvPr>
          <p:cNvSpPr>
            <a:spLocks noGrp="1"/>
          </p:cNvSpPr>
          <p:nvPr>
            <p:ph idx="22"/>
          </p:nvPr>
        </p:nvSpPr>
        <p:spPr>
          <a:xfrm>
            <a:off x="576263" y="2877014"/>
            <a:ext cx="1892067" cy="1008333"/>
          </a:xfrm>
          <a:solidFill>
            <a:schemeClr val="accent4"/>
          </a:solidFill>
        </p:spPr>
        <p:txBody>
          <a:bodyPr lIns="251999" tIns="251999" rIns="324000" bIns="251999" anchor="ctr" anchorCtr="0"/>
          <a:lstStyle>
            <a:lvl1pPr marL="0" indent="0">
              <a:buFontTx/>
              <a:buNone/>
              <a:defRPr sz="1200">
                <a:solidFill>
                  <a:schemeClr val="tx1"/>
                </a:solidFill>
              </a:defRPr>
            </a:lvl1pPr>
            <a:lvl2pPr marL="0" indent="0">
              <a:buFontTx/>
              <a:buNone/>
              <a:defRPr sz="1000">
                <a:solidFill>
                  <a:schemeClr val="tx1"/>
                </a:solidFill>
              </a:defRPr>
            </a:lvl2pPr>
          </a:lstStyle>
          <a:p>
            <a:pPr lvl="0"/>
            <a:r>
              <a:rPr lang="sv-SE" noProof="0"/>
              <a:t>Klicka här för att ändra format på bakgrundstexten</a:t>
            </a:r>
          </a:p>
        </p:txBody>
      </p:sp>
      <p:sp>
        <p:nvSpPr>
          <p:cNvPr id="14" name="Content Placeholder 2">
            <a:extLst>
              <a:ext uri="{FF2B5EF4-FFF2-40B4-BE49-F238E27FC236}">
                <a16:creationId xmlns:a16="http://schemas.microsoft.com/office/drawing/2014/main" id="{DC4E1547-C606-9547-B28B-4E6FFFC77BEA}"/>
              </a:ext>
            </a:extLst>
          </p:cNvPr>
          <p:cNvSpPr>
            <a:spLocks noGrp="1"/>
          </p:cNvSpPr>
          <p:nvPr>
            <p:ph idx="13"/>
          </p:nvPr>
        </p:nvSpPr>
        <p:spPr>
          <a:xfrm>
            <a:off x="2609399" y="2877014"/>
            <a:ext cx="1892067" cy="1008333"/>
          </a:xfrm>
          <a:solidFill>
            <a:schemeClr val="accent4"/>
          </a:solidFill>
        </p:spPr>
        <p:txBody>
          <a:bodyPr lIns="251999" tIns="251999" rIns="324000" bIns="251999" anchor="ctr" anchorCtr="0"/>
          <a:lstStyle>
            <a:lvl1pPr marL="0" indent="0">
              <a:buFontTx/>
              <a:buNone/>
              <a:defRPr sz="1200">
                <a:solidFill>
                  <a:schemeClr val="tx1"/>
                </a:solidFill>
              </a:defRPr>
            </a:lvl1pPr>
            <a:lvl2pPr marL="0" indent="0">
              <a:buFontTx/>
              <a:buNone/>
              <a:defRPr sz="1000">
                <a:solidFill>
                  <a:schemeClr val="tx1"/>
                </a:solidFill>
              </a:defRPr>
            </a:lvl2pPr>
          </a:lstStyle>
          <a:p>
            <a:pPr lvl="0"/>
            <a:r>
              <a:rPr lang="sv-SE" noProof="0"/>
              <a:t>Klicka här för att ändra format på bakgrundstexten</a:t>
            </a:r>
          </a:p>
        </p:txBody>
      </p:sp>
      <p:sp>
        <p:nvSpPr>
          <p:cNvPr id="12" name="Content Placeholder 2">
            <a:extLst>
              <a:ext uri="{FF2B5EF4-FFF2-40B4-BE49-F238E27FC236}">
                <a16:creationId xmlns:a16="http://schemas.microsoft.com/office/drawing/2014/main" id="{44A53C71-92B0-2B46-A17B-16BC995CDD9F}"/>
              </a:ext>
            </a:extLst>
          </p:cNvPr>
          <p:cNvSpPr>
            <a:spLocks noGrp="1"/>
          </p:cNvSpPr>
          <p:nvPr>
            <p:ph idx="18"/>
          </p:nvPr>
        </p:nvSpPr>
        <p:spPr>
          <a:xfrm>
            <a:off x="4642535" y="2877770"/>
            <a:ext cx="1892067" cy="1008333"/>
          </a:xfrm>
          <a:solidFill>
            <a:schemeClr val="accent4"/>
          </a:solidFill>
        </p:spPr>
        <p:txBody>
          <a:bodyPr lIns="251999" tIns="251999" rIns="324000" bIns="251999" anchor="ctr" anchorCtr="0"/>
          <a:lstStyle>
            <a:lvl1pPr marL="0" indent="0">
              <a:buFontTx/>
              <a:buNone/>
              <a:defRPr sz="1200">
                <a:solidFill>
                  <a:schemeClr val="tx1"/>
                </a:solidFill>
              </a:defRPr>
            </a:lvl1pPr>
            <a:lvl2pPr marL="0" indent="0">
              <a:buFontTx/>
              <a:buNone/>
              <a:defRPr sz="1000">
                <a:solidFill>
                  <a:schemeClr val="tx1"/>
                </a:solidFill>
              </a:defRPr>
            </a:lvl2pPr>
          </a:lstStyle>
          <a:p>
            <a:pPr lvl="0"/>
            <a:r>
              <a:rPr lang="sv-SE" noProof="0"/>
              <a:t>Klicka här för att ändra format på bakgrundstexten</a:t>
            </a:r>
          </a:p>
        </p:txBody>
      </p:sp>
      <p:sp>
        <p:nvSpPr>
          <p:cNvPr id="13" name="Content Placeholder 2">
            <a:extLst>
              <a:ext uri="{FF2B5EF4-FFF2-40B4-BE49-F238E27FC236}">
                <a16:creationId xmlns:a16="http://schemas.microsoft.com/office/drawing/2014/main" id="{6DCE9130-852B-2148-A401-F7DEA8D06D0F}"/>
              </a:ext>
            </a:extLst>
          </p:cNvPr>
          <p:cNvSpPr>
            <a:spLocks noGrp="1"/>
          </p:cNvSpPr>
          <p:nvPr>
            <p:ph idx="19"/>
          </p:nvPr>
        </p:nvSpPr>
        <p:spPr>
          <a:xfrm>
            <a:off x="6675671" y="1469572"/>
            <a:ext cx="1892067" cy="2423772"/>
          </a:xfrm>
          <a:solidFill>
            <a:schemeClr val="accent4"/>
          </a:solidFill>
        </p:spPr>
        <p:txBody>
          <a:bodyPr lIns="251999" tIns="251999" rIns="324000" bIns="251999" anchor="ctr" anchorCtr="0"/>
          <a:lstStyle>
            <a:lvl1pPr marL="0" indent="0">
              <a:buFontTx/>
              <a:buNone/>
              <a:defRPr sz="1600">
                <a:solidFill>
                  <a:schemeClr val="tx1"/>
                </a:solidFill>
              </a:defRPr>
            </a:lvl1pPr>
            <a:lvl2pPr marL="0" indent="0">
              <a:buFontTx/>
              <a:buNone/>
              <a:defRPr sz="1000">
                <a:solidFill>
                  <a:schemeClr val="tx1"/>
                </a:solidFill>
              </a:defRPr>
            </a:lvl2pPr>
          </a:lstStyle>
          <a:p>
            <a:pPr lvl="0"/>
            <a:r>
              <a:rPr lang="sv-SE" noProof="0"/>
              <a:t>Klicka här för att ändra format på bakgrundstexten</a:t>
            </a:r>
          </a:p>
        </p:txBody>
      </p:sp>
      <p:sp>
        <p:nvSpPr>
          <p:cNvPr id="44" name="Content Placeholder 2">
            <a:extLst>
              <a:ext uri="{FF2B5EF4-FFF2-40B4-BE49-F238E27FC236}">
                <a16:creationId xmlns:a16="http://schemas.microsoft.com/office/drawing/2014/main" id="{4D529F2E-8730-8942-9F56-7FAF5E921BB4}"/>
              </a:ext>
            </a:extLst>
          </p:cNvPr>
          <p:cNvSpPr>
            <a:spLocks noGrp="1"/>
          </p:cNvSpPr>
          <p:nvPr>
            <p:ph idx="21"/>
          </p:nvPr>
        </p:nvSpPr>
        <p:spPr>
          <a:xfrm>
            <a:off x="576263" y="4036741"/>
            <a:ext cx="7991475" cy="551134"/>
          </a:xfrm>
          <a:solidFill>
            <a:schemeClr val="tx1"/>
          </a:solidFill>
        </p:spPr>
        <p:txBody>
          <a:bodyPr lIns="251999" tIns="251999" rIns="324000" bIns="251999" anchor="ctr" anchorCtr="0"/>
          <a:lstStyle>
            <a:lvl1pPr marL="0" indent="0">
              <a:buFontTx/>
              <a:buNone/>
              <a:defRPr sz="1400">
                <a:solidFill>
                  <a:schemeClr val="bg2"/>
                </a:solidFill>
              </a:defRPr>
            </a:lvl1pPr>
            <a:lvl2pPr marL="0" indent="0">
              <a:buFontTx/>
              <a:buNone/>
              <a:defRPr sz="1000">
                <a:solidFill>
                  <a:schemeClr val="tx1"/>
                </a:solidFill>
              </a:defRPr>
            </a:lvl2pPr>
          </a:lstStyle>
          <a:p>
            <a:pPr lvl="0"/>
            <a:r>
              <a:rPr lang="sv-SE" noProof="0"/>
              <a:t>Klicka här för att ändra format på bakgrundstexten</a:t>
            </a:r>
          </a:p>
        </p:txBody>
      </p:sp>
      <p:sp>
        <p:nvSpPr>
          <p:cNvPr id="4" name="Footer Placeholder 3"/>
          <p:cNvSpPr>
            <a:spLocks noGrp="1"/>
          </p:cNvSpPr>
          <p:nvPr>
            <p:ph type="ftr" sz="quarter" idx="11"/>
          </p:nvPr>
        </p:nvSpPr>
        <p:spPr/>
        <p:txBody>
          <a:bodyPr/>
          <a:lstStyle/>
          <a:p>
            <a:r>
              <a:rPr lang="en-GB" noProof="0"/>
              <a:t>Confidential</a:t>
            </a:r>
            <a:endParaRPr lang="en-GB" noProof="0" dirty="0"/>
          </a:p>
        </p:txBody>
      </p:sp>
      <p:sp>
        <p:nvSpPr>
          <p:cNvPr id="5" name="Slide Number Placeholder 4"/>
          <p:cNvSpPr>
            <a:spLocks noGrp="1"/>
          </p:cNvSpPr>
          <p:nvPr>
            <p:ph type="sldNum" sz="quarter" idx="12"/>
          </p:nvPr>
        </p:nvSpPr>
        <p:spPr/>
        <p:txBody>
          <a:bodyPr/>
          <a:lstStyle/>
          <a:p>
            <a:fld id="{3644D4AD-7034-5E45-AAAE-D685B84B781D}" type="slidenum">
              <a:rPr lang="en-GB" noProof="0" smtClean="0"/>
              <a:t>‹#›</a:t>
            </a:fld>
            <a:endParaRPr lang="en-GB" noProof="0" dirty="0"/>
          </a:p>
        </p:txBody>
      </p:sp>
      <p:sp>
        <p:nvSpPr>
          <p:cNvPr id="21" name="Text Placeholder 6" title="Logo"/>
          <p:cNvSpPr>
            <a:spLocks noGrp="1"/>
          </p:cNvSpPr>
          <p:nvPr>
            <p:ph type="body" sz="quarter" idx="27" hasCustomPrompt="1"/>
          </p:nvPr>
        </p:nvSpPr>
        <p:spPr>
          <a:xfrm>
            <a:off x="129600" y="118800"/>
            <a:ext cx="568800" cy="140400"/>
          </a:xfrm>
          <a:blipFill dpi="0" rotWithShape="1">
            <a:blip r:embed="rId2">
              <a:extLst>
                <a:ext uri="{28A0092B-C50C-407E-A947-70E740481C1C}">
                  <a14:useLocalDpi xmlns:a14="http://schemas.microsoft.com/office/drawing/2010/main" val="0"/>
                </a:ext>
              </a:extLst>
            </a:blip>
            <a:srcRect/>
            <a:stretch>
              <a:fillRect/>
            </a:stretch>
          </a:blipFill>
        </p:spPr>
        <p:txBody>
          <a:bodyPr rIns="0"/>
          <a:lstStyle>
            <a:lvl1pPr marL="0" indent="0">
              <a:buFontTx/>
              <a:buNone/>
              <a:defRPr sz="100">
                <a:solidFill>
                  <a:srgbClr val="E6E6E6"/>
                </a:solidFill>
              </a:defRPr>
            </a:lvl1pPr>
            <a:lvl2pPr marL="342900" indent="0">
              <a:buFontTx/>
              <a:buNone/>
              <a:defRPr sz="800">
                <a:solidFill>
                  <a:schemeClr val="bg2"/>
                </a:solidFill>
              </a:defRPr>
            </a:lvl2pPr>
            <a:lvl3pPr marL="685800" indent="0">
              <a:buFontTx/>
              <a:buNone/>
              <a:defRPr sz="800">
                <a:solidFill>
                  <a:schemeClr val="bg2"/>
                </a:solidFill>
              </a:defRPr>
            </a:lvl3pPr>
            <a:lvl4pPr marL="1028700" indent="0">
              <a:buFontTx/>
              <a:buNone/>
              <a:defRPr sz="800">
                <a:solidFill>
                  <a:schemeClr val="bg2"/>
                </a:solidFill>
              </a:defRPr>
            </a:lvl4pPr>
            <a:lvl5pPr marL="1371600" indent="0">
              <a:buFontTx/>
              <a:buNone/>
              <a:defRPr sz="800">
                <a:solidFill>
                  <a:schemeClr val="bg2"/>
                </a:solidFill>
              </a:defRPr>
            </a:lvl5pPr>
          </a:lstStyle>
          <a:p>
            <a:pPr lvl="0"/>
            <a:r>
              <a:rPr lang="fi-FI" dirty="0"/>
              <a:t> </a:t>
            </a:r>
            <a:endParaRPr lang="en-GB" dirty="0"/>
          </a:p>
        </p:txBody>
      </p:sp>
    </p:spTree>
    <p:extLst>
      <p:ext uri="{BB962C8B-B14F-4D97-AF65-F5344CB8AC3E}">
        <p14:creationId xmlns:p14="http://schemas.microsoft.com/office/powerpoint/2010/main" val="4213762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igh picture, 2 Title and 3 Content">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FB68184-CA1A-5240-886F-1684FEC22093}"/>
              </a:ext>
            </a:extLst>
          </p:cNvPr>
          <p:cNvSpPr>
            <a:spLocks noGrp="1" noChangeAspect="1"/>
          </p:cNvSpPr>
          <p:nvPr>
            <p:ph type="pic" idx="14"/>
          </p:nvPr>
        </p:nvSpPr>
        <p:spPr>
          <a:xfrm>
            <a:off x="0" y="0"/>
            <a:ext cx="9144000" cy="4587877"/>
          </a:xfrm>
          <a:solidFill>
            <a:srgbClr val="E0DED8"/>
          </a:solidFill>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v-SE" noProof="0"/>
              <a:t>Klicka på ikonen för att lägga till en bild</a:t>
            </a:r>
            <a:endParaRPr lang="en-GB" noProof="0" dirty="0"/>
          </a:p>
        </p:txBody>
      </p:sp>
      <p:sp>
        <p:nvSpPr>
          <p:cNvPr id="7" name="Title 1">
            <a:extLst>
              <a:ext uri="{FF2B5EF4-FFF2-40B4-BE49-F238E27FC236}">
                <a16:creationId xmlns:a16="http://schemas.microsoft.com/office/drawing/2014/main" id="{5B3FE014-B497-674D-BC13-0AAB9BCC1F01}"/>
              </a:ext>
            </a:extLst>
          </p:cNvPr>
          <p:cNvSpPr>
            <a:spLocks noGrp="1"/>
          </p:cNvSpPr>
          <p:nvPr>
            <p:ph type="title"/>
          </p:nvPr>
        </p:nvSpPr>
        <p:spPr>
          <a:xfrm>
            <a:off x="576263" y="1477927"/>
            <a:ext cx="5305554" cy="721576"/>
          </a:xfrm>
        </p:spPr>
        <p:txBody>
          <a:bodyPr>
            <a:normAutofit/>
          </a:bodyPr>
          <a:lstStyle>
            <a:lvl1pPr>
              <a:defRPr sz="2400">
                <a:solidFill>
                  <a:schemeClr val="bg2"/>
                </a:solidFill>
              </a:defRPr>
            </a:lvl1pPr>
          </a:lstStyle>
          <a:p>
            <a:r>
              <a:rPr lang="sv-SE" noProof="0"/>
              <a:t>Klicka här för att ändra mall för rubrikformat</a:t>
            </a:r>
            <a:endParaRPr lang="en-GB" noProof="0" dirty="0"/>
          </a:p>
        </p:txBody>
      </p:sp>
      <p:sp>
        <p:nvSpPr>
          <p:cNvPr id="12" name="Content Placeholder 2">
            <a:extLst>
              <a:ext uri="{FF2B5EF4-FFF2-40B4-BE49-F238E27FC236}">
                <a16:creationId xmlns:a16="http://schemas.microsoft.com/office/drawing/2014/main" id="{CF996C0C-6460-7D43-81AF-AE96B6CEDEEA}"/>
              </a:ext>
            </a:extLst>
          </p:cNvPr>
          <p:cNvSpPr>
            <a:spLocks noGrp="1"/>
          </p:cNvSpPr>
          <p:nvPr>
            <p:ph idx="21"/>
          </p:nvPr>
        </p:nvSpPr>
        <p:spPr>
          <a:xfrm>
            <a:off x="576263" y="1102264"/>
            <a:ext cx="2573002" cy="367946"/>
          </a:xfrm>
        </p:spPr>
        <p:txBody>
          <a:bodyPr rIns="0"/>
          <a:lstStyle>
            <a:lvl1pPr marL="0" indent="0">
              <a:buFontTx/>
              <a:buNone/>
              <a:defRPr sz="1600" b="1">
                <a:solidFill>
                  <a:schemeClr val="bg2"/>
                </a:solidFill>
              </a:defRPr>
            </a:lvl1pPr>
            <a:lvl2pPr>
              <a:defRPr sz="900"/>
            </a:lvl2pPr>
          </a:lstStyle>
          <a:p>
            <a:pPr lvl="0"/>
            <a:r>
              <a:rPr lang="sv-SE" noProof="0"/>
              <a:t>Klicka här för att ändra format på bakgrundstexten</a:t>
            </a:r>
          </a:p>
        </p:txBody>
      </p:sp>
      <p:sp>
        <p:nvSpPr>
          <p:cNvPr id="10" name="Content Placeholder 2">
            <a:extLst>
              <a:ext uri="{FF2B5EF4-FFF2-40B4-BE49-F238E27FC236}">
                <a16:creationId xmlns:a16="http://schemas.microsoft.com/office/drawing/2014/main" id="{A3471415-D784-444A-AB93-AC6C2FBAC145}"/>
              </a:ext>
            </a:extLst>
          </p:cNvPr>
          <p:cNvSpPr>
            <a:spLocks noGrp="1"/>
          </p:cNvSpPr>
          <p:nvPr>
            <p:ph idx="13" hasCustomPrompt="1"/>
          </p:nvPr>
        </p:nvSpPr>
        <p:spPr>
          <a:xfrm>
            <a:off x="579883" y="2411111"/>
            <a:ext cx="2573002" cy="2152049"/>
          </a:xfrm>
        </p:spPr>
        <p:txBody>
          <a:bodyPr/>
          <a:lstStyle>
            <a:lvl1pPr marL="0" indent="0">
              <a:buFontTx/>
              <a:buNone/>
              <a:defRPr sz="1200" b="0">
                <a:solidFill>
                  <a:schemeClr val="bg2"/>
                </a:solidFill>
              </a:defRPr>
            </a:lvl1pPr>
            <a:lvl2pPr marL="0" marR="0" indent="0" algn="l" defTabSz="685800" rtl="0" eaLnBrk="1" fontAlgn="auto" latinLnBrk="0" hangingPunct="1">
              <a:lnSpc>
                <a:spcPct val="110000"/>
              </a:lnSpc>
              <a:spcBef>
                <a:spcPts val="1600"/>
              </a:spcBef>
              <a:spcAft>
                <a:spcPts val="0"/>
              </a:spcAft>
              <a:buClrTx/>
              <a:buSzTx/>
              <a:buFontTx/>
              <a:buNone/>
              <a:tabLst/>
              <a:defRPr sz="1600">
                <a:solidFill>
                  <a:schemeClr val="bg2"/>
                </a:solidFill>
              </a:defRPr>
            </a:lvl2pPr>
            <a:lvl3pPr marL="172800">
              <a:defRPr sz="1400">
                <a:solidFill>
                  <a:schemeClr val="bg2"/>
                </a:solidFill>
              </a:defRPr>
            </a:lvl3pPr>
            <a:lvl4pPr marL="345600">
              <a:defRPr sz="1400">
                <a:solidFill>
                  <a:schemeClr val="bg2"/>
                </a:solidFill>
              </a:defRPr>
            </a:lvl4pPr>
            <a:lvl5pPr marL="518400">
              <a:defRPr sz="1400">
                <a:solidFill>
                  <a:schemeClr val="bg2"/>
                </a:solidFill>
              </a:defRPr>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 name="Content Placeholder 2"/>
          <p:cNvSpPr>
            <a:spLocks noGrp="1"/>
          </p:cNvSpPr>
          <p:nvPr>
            <p:ph sz="quarter" idx="23"/>
          </p:nvPr>
        </p:nvSpPr>
        <p:spPr>
          <a:xfrm>
            <a:off x="3294063" y="2411413"/>
            <a:ext cx="2574000" cy="2151062"/>
          </a:xfrm>
        </p:spPr>
        <p:txBody>
          <a:bodyPr/>
          <a:lstStyle>
            <a:lvl1pPr marL="0" indent="0">
              <a:buFontTx/>
              <a:buNone/>
              <a:defRPr sz="1200">
                <a:solidFill>
                  <a:schemeClr val="bg2"/>
                </a:solidFill>
              </a:defRPr>
            </a:lvl1pPr>
            <a:lvl2pPr marL="0" indent="0">
              <a:spcBef>
                <a:spcPts val="1600"/>
              </a:spcBef>
              <a:buFontTx/>
              <a:buNone/>
              <a:defRPr sz="1600">
                <a:solidFill>
                  <a:schemeClr val="bg2"/>
                </a:solidFill>
              </a:defRPr>
            </a:lvl2pPr>
            <a:lvl3pPr marL="172800">
              <a:defRPr sz="1400">
                <a:solidFill>
                  <a:schemeClr val="bg2"/>
                </a:solidFill>
              </a:defRPr>
            </a:lvl3pPr>
            <a:lvl4pPr marL="345600">
              <a:defRPr sz="1400">
                <a:solidFill>
                  <a:schemeClr val="bg2"/>
                </a:solidFill>
              </a:defRPr>
            </a:lvl4pPr>
            <a:lvl5pPr marL="518400">
              <a:defRPr sz="1400">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18" name="Content Placeholder 2"/>
          <p:cNvSpPr>
            <a:spLocks noGrp="1"/>
          </p:cNvSpPr>
          <p:nvPr>
            <p:ph sz="quarter" idx="24"/>
          </p:nvPr>
        </p:nvSpPr>
        <p:spPr>
          <a:xfrm>
            <a:off x="6000092" y="2412000"/>
            <a:ext cx="2574000" cy="2151062"/>
          </a:xfrm>
        </p:spPr>
        <p:txBody>
          <a:bodyPr/>
          <a:lstStyle>
            <a:lvl1pPr marL="0" indent="0">
              <a:buFontTx/>
              <a:buNone/>
              <a:defRPr sz="1200">
                <a:solidFill>
                  <a:schemeClr val="bg2"/>
                </a:solidFill>
              </a:defRPr>
            </a:lvl1pPr>
            <a:lvl2pPr marL="0" indent="0">
              <a:spcBef>
                <a:spcPts val="1600"/>
              </a:spcBef>
              <a:buFontTx/>
              <a:buNone/>
              <a:defRPr sz="1600">
                <a:solidFill>
                  <a:schemeClr val="bg2"/>
                </a:solidFill>
              </a:defRPr>
            </a:lvl2pPr>
            <a:lvl3pPr marL="172800">
              <a:defRPr sz="1400">
                <a:solidFill>
                  <a:schemeClr val="bg2"/>
                </a:solidFill>
              </a:defRPr>
            </a:lvl3pPr>
            <a:lvl4pPr marL="345600">
              <a:defRPr sz="1400">
                <a:solidFill>
                  <a:schemeClr val="bg2"/>
                </a:solidFill>
              </a:defRPr>
            </a:lvl4pPr>
            <a:lvl5pPr marL="518400">
              <a:defRPr sz="1400">
                <a:solidFill>
                  <a:schemeClr val="bg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GB" dirty="0"/>
          </a:p>
        </p:txBody>
      </p:sp>
      <p:sp>
        <p:nvSpPr>
          <p:cNvPr id="4" name="Footer Placeholder 3"/>
          <p:cNvSpPr>
            <a:spLocks noGrp="1"/>
          </p:cNvSpPr>
          <p:nvPr>
            <p:ph type="ftr" sz="quarter" idx="11"/>
          </p:nvPr>
        </p:nvSpPr>
        <p:spPr/>
        <p:txBody>
          <a:bodyPr/>
          <a:lstStyle/>
          <a:p>
            <a:r>
              <a:rPr lang="en-GB" noProof="0"/>
              <a:t>Confidential</a:t>
            </a:r>
            <a:endParaRPr lang="en-GB" noProof="0" dirty="0"/>
          </a:p>
        </p:txBody>
      </p:sp>
      <p:sp>
        <p:nvSpPr>
          <p:cNvPr id="5" name="Slide Number Placeholder 4"/>
          <p:cNvSpPr>
            <a:spLocks noGrp="1"/>
          </p:cNvSpPr>
          <p:nvPr>
            <p:ph type="sldNum" sz="quarter" idx="12"/>
          </p:nvPr>
        </p:nvSpPr>
        <p:spPr/>
        <p:txBody>
          <a:bodyPr/>
          <a:lstStyle/>
          <a:p>
            <a:fld id="{3644D4AD-7034-5E45-AAAE-D685B84B781D}" type="slidenum">
              <a:rPr lang="en-GB" noProof="0" smtClean="0"/>
              <a:t>‹#›</a:t>
            </a:fld>
            <a:endParaRPr lang="en-GB" noProof="0" dirty="0"/>
          </a:p>
        </p:txBody>
      </p:sp>
      <p:sp>
        <p:nvSpPr>
          <p:cNvPr id="11" name="Text Placeholder 6" title="Logo"/>
          <p:cNvSpPr>
            <a:spLocks noGrp="1"/>
          </p:cNvSpPr>
          <p:nvPr>
            <p:ph type="body" sz="quarter" idx="22" hasCustomPrompt="1"/>
          </p:nvPr>
        </p:nvSpPr>
        <p:spPr>
          <a:xfrm>
            <a:off x="129600" y="118800"/>
            <a:ext cx="568800" cy="140400"/>
          </a:xfrm>
          <a:blipFill dpi="0" rotWithShape="1">
            <a:blip r:embed="rId2">
              <a:extLst>
                <a:ext uri="{28A0092B-C50C-407E-A947-70E740481C1C}">
                  <a14:useLocalDpi xmlns:a14="http://schemas.microsoft.com/office/drawing/2010/main" val="0"/>
                </a:ext>
              </a:extLst>
            </a:blip>
            <a:srcRect/>
            <a:stretch>
              <a:fillRect/>
            </a:stretch>
          </a:blipFill>
        </p:spPr>
        <p:txBody>
          <a:bodyPr rIns="0"/>
          <a:lstStyle>
            <a:lvl1pPr marL="0" indent="0">
              <a:buFontTx/>
              <a:buNone/>
              <a:defRPr sz="100">
                <a:solidFill>
                  <a:srgbClr val="E6E6E6"/>
                </a:solidFill>
              </a:defRPr>
            </a:lvl1pPr>
            <a:lvl2pPr marL="342900" indent="0">
              <a:buFontTx/>
              <a:buNone/>
              <a:defRPr sz="800">
                <a:solidFill>
                  <a:schemeClr val="bg2"/>
                </a:solidFill>
              </a:defRPr>
            </a:lvl2pPr>
            <a:lvl3pPr marL="685800" indent="0">
              <a:buFontTx/>
              <a:buNone/>
              <a:defRPr sz="800">
                <a:solidFill>
                  <a:schemeClr val="bg2"/>
                </a:solidFill>
              </a:defRPr>
            </a:lvl3pPr>
            <a:lvl4pPr marL="1028700" indent="0">
              <a:buFontTx/>
              <a:buNone/>
              <a:defRPr sz="800">
                <a:solidFill>
                  <a:schemeClr val="bg2"/>
                </a:solidFill>
              </a:defRPr>
            </a:lvl4pPr>
            <a:lvl5pPr marL="1371600" indent="0">
              <a:buFontTx/>
              <a:buNone/>
              <a:defRPr sz="800">
                <a:solidFill>
                  <a:schemeClr val="bg2"/>
                </a:solidFill>
              </a:defRPr>
            </a:lvl5pPr>
          </a:lstStyle>
          <a:p>
            <a:pPr lvl="0"/>
            <a:r>
              <a:rPr lang="fi-FI" dirty="0"/>
              <a:t> </a:t>
            </a:r>
            <a:endParaRPr lang="en-GB" dirty="0"/>
          </a:p>
        </p:txBody>
      </p:sp>
    </p:spTree>
    <p:extLst>
      <p:ext uri="{BB962C8B-B14F-4D97-AF65-F5344CB8AC3E}">
        <p14:creationId xmlns:p14="http://schemas.microsoft.com/office/powerpoint/2010/main" val="136384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page 2">
    <p:bg>
      <p:bgPr>
        <a:solidFill>
          <a:srgbClr val="063954"/>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2" hasCustomPrompt="1"/>
          </p:nvPr>
        </p:nvSpPr>
        <p:spPr>
          <a:xfrm>
            <a:off x="0" y="0"/>
            <a:ext cx="9144000" cy="5143500"/>
          </a:xfrm>
        </p:spPr>
        <p:txBody>
          <a:bodyPr/>
          <a:lstStyle>
            <a:lvl1pPr marL="0" indent="0" algn="ctr">
              <a:buFontTx/>
              <a:buNone/>
              <a:defRPr>
                <a:solidFill>
                  <a:schemeClr val="bg2"/>
                </a:solidFill>
              </a:defRPr>
            </a:lvl1pPr>
          </a:lstStyle>
          <a:p>
            <a:r>
              <a:rPr lang="fi-FI" dirty="0"/>
              <a:t>Click icon to add picture or </a:t>
            </a:r>
            <a:br>
              <a:rPr lang="fi-FI" dirty="0"/>
            </a:br>
            <a:r>
              <a:rPr lang="fi-FI" dirty="0"/>
              <a:t>click the pictureholder and Click Insert/Pictures</a:t>
            </a:r>
            <a:endParaRPr lang="en-GB" dirty="0"/>
          </a:p>
        </p:txBody>
      </p:sp>
      <p:sp>
        <p:nvSpPr>
          <p:cNvPr id="2" name="Title 1"/>
          <p:cNvSpPr>
            <a:spLocks noGrp="1"/>
          </p:cNvSpPr>
          <p:nvPr>
            <p:ph type="title"/>
          </p:nvPr>
        </p:nvSpPr>
        <p:spPr>
          <a:xfrm>
            <a:off x="554400" y="1119600"/>
            <a:ext cx="5205600" cy="1584000"/>
          </a:xfrm>
        </p:spPr>
        <p:txBody>
          <a:bodyPr anchor="b" anchorCtr="0"/>
          <a:lstStyle>
            <a:lvl1pPr>
              <a:lnSpc>
                <a:spcPct val="93000"/>
              </a:lnSpc>
              <a:defRPr sz="5000">
                <a:solidFill>
                  <a:schemeClr val="bg2"/>
                </a:solidFill>
              </a:defRPr>
            </a:lvl1pPr>
          </a:lstStyle>
          <a:p>
            <a:r>
              <a:rPr lang="sv-SE"/>
              <a:t>Klicka här för att ändra mall för rubrikformat</a:t>
            </a:r>
            <a:endParaRPr lang="en-GB" dirty="0"/>
          </a:p>
        </p:txBody>
      </p:sp>
      <p:sp>
        <p:nvSpPr>
          <p:cNvPr id="5" name="Subtitle 2"/>
          <p:cNvSpPr>
            <a:spLocks noGrp="1"/>
          </p:cNvSpPr>
          <p:nvPr>
            <p:ph type="subTitle" idx="1"/>
          </p:nvPr>
        </p:nvSpPr>
        <p:spPr>
          <a:xfrm>
            <a:off x="554400" y="2859736"/>
            <a:ext cx="4093200" cy="1742400"/>
          </a:xfrm>
        </p:spPr>
        <p:txBody>
          <a:bodyPr vert="horz" lIns="0" tIns="0" rIns="324000" bIns="0" rtlCol="0">
            <a:noAutofit/>
          </a:bodyPr>
          <a:lstStyle>
            <a:lvl1pPr marL="0" indent="0">
              <a:lnSpc>
                <a:spcPct val="100000"/>
              </a:lnSpc>
              <a:buFontTx/>
              <a:buNone/>
              <a:defRPr lang="fi-FI" sz="1600" dirty="0">
                <a:solidFill>
                  <a:srgbClr val="FFFFFF"/>
                </a:solidFill>
              </a:defRPr>
            </a:lvl1pPr>
          </a:lstStyle>
          <a:p>
            <a:pPr lvl="0">
              <a:spcBef>
                <a:spcPts val="0"/>
              </a:spcBef>
            </a:pPr>
            <a:r>
              <a:rPr lang="sv-SE" noProof="0"/>
              <a:t>Klicka här för att ändra mall för underrubrikformat</a:t>
            </a:r>
            <a:endParaRPr lang="en-GB" noProof="0" dirty="0"/>
          </a:p>
        </p:txBody>
      </p:sp>
      <p:sp>
        <p:nvSpPr>
          <p:cNvPr id="3" name="Footer Placeholder 2"/>
          <p:cNvSpPr>
            <a:spLocks noGrp="1"/>
          </p:cNvSpPr>
          <p:nvPr>
            <p:ph type="ftr" sz="quarter" idx="10"/>
          </p:nvPr>
        </p:nvSpPr>
        <p:spPr/>
        <p:txBody>
          <a:bodyPr/>
          <a:lstStyle/>
          <a:p>
            <a:r>
              <a:rPr lang="en-GB"/>
              <a:t>Confidential</a:t>
            </a:r>
            <a:endParaRPr lang="en-GB" dirty="0"/>
          </a:p>
        </p:txBody>
      </p:sp>
      <p:sp>
        <p:nvSpPr>
          <p:cNvPr id="4" name="Slide Number Placeholder 3"/>
          <p:cNvSpPr>
            <a:spLocks noGrp="1"/>
          </p:cNvSpPr>
          <p:nvPr>
            <p:ph type="sldNum" sz="quarter" idx="11"/>
          </p:nvPr>
        </p:nvSpPr>
        <p:spPr/>
        <p:txBody>
          <a:bodyPr/>
          <a:lstStyle/>
          <a:p>
            <a:fld id="{3644D4AD-7034-5E45-AAAE-D685B84B781D}" type="slidenum">
              <a:rPr lang="fi-FI" smtClean="0"/>
              <a:pPr/>
              <a:t>‹#›</a:t>
            </a:fld>
            <a:endParaRPr lang="fi-FI"/>
          </a:p>
        </p:txBody>
      </p:sp>
      <p:sp>
        <p:nvSpPr>
          <p:cNvPr id="9" name="Text Placeholder 6" title="Logo"/>
          <p:cNvSpPr>
            <a:spLocks noGrp="1"/>
          </p:cNvSpPr>
          <p:nvPr>
            <p:ph type="body" sz="quarter" idx="22" hasCustomPrompt="1"/>
          </p:nvPr>
        </p:nvSpPr>
        <p:spPr>
          <a:xfrm>
            <a:off x="129600" y="118800"/>
            <a:ext cx="568800" cy="140400"/>
          </a:xfrm>
          <a:blipFill dpi="0" rotWithShape="1">
            <a:blip r:embed="rId2">
              <a:extLst>
                <a:ext uri="{28A0092B-C50C-407E-A947-70E740481C1C}">
                  <a14:useLocalDpi xmlns:a14="http://schemas.microsoft.com/office/drawing/2010/main" val="0"/>
                </a:ext>
              </a:extLst>
            </a:blip>
            <a:srcRect/>
            <a:stretch>
              <a:fillRect/>
            </a:stretch>
          </a:blipFill>
        </p:spPr>
        <p:txBody>
          <a:bodyPr rIns="0"/>
          <a:lstStyle>
            <a:lvl1pPr marL="0" indent="0">
              <a:buFontTx/>
              <a:buNone/>
              <a:defRPr sz="100">
                <a:solidFill>
                  <a:srgbClr val="E6E6E6"/>
                </a:solidFill>
              </a:defRPr>
            </a:lvl1pPr>
            <a:lvl2pPr marL="342900" indent="0">
              <a:buFontTx/>
              <a:buNone/>
              <a:defRPr sz="800">
                <a:solidFill>
                  <a:schemeClr val="bg2"/>
                </a:solidFill>
              </a:defRPr>
            </a:lvl2pPr>
            <a:lvl3pPr marL="685800" indent="0">
              <a:buFontTx/>
              <a:buNone/>
              <a:defRPr sz="800">
                <a:solidFill>
                  <a:schemeClr val="bg2"/>
                </a:solidFill>
              </a:defRPr>
            </a:lvl3pPr>
            <a:lvl4pPr marL="1028700" indent="0">
              <a:buFontTx/>
              <a:buNone/>
              <a:defRPr sz="800">
                <a:solidFill>
                  <a:schemeClr val="bg2"/>
                </a:solidFill>
              </a:defRPr>
            </a:lvl4pPr>
            <a:lvl5pPr marL="1371600" indent="0">
              <a:buFontTx/>
              <a:buNone/>
              <a:defRPr sz="800">
                <a:solidFill>
                  <a:schemeClr val="bg2"/>
                </a:solidFill>
              </a:defRPr>
            </a:lvl5pPr>
          </a:lstStyle>
          <a:p>
            <a:pPr lvl="0"/>
            <a:r>
              <a:rPr lang="fi-FI" dirty="0"/>
              <a:t> </a:t>
            </a:r>
            <a:endParaRPr lang="en-GB" dirty="0"/>
          </a:p>
        </p:txBody>
      </p:sp>
    </p:spTree>
    <p:extLst>
      <p:ext uri="{BB962C8B-B14F-4D97-AF65-F5344CB8AC3E}">
        <p14:creationId xmlns:p14="http://schemas.microsoft.com/office/powerpoint/2010/main" val="627689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End Page">
    <p:bg>
      <p:bgPr>
        <a:solidFill>
          <a:srgbClr val="063954"/>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9551" y="2247750"/>
            <a:ext cx="2644898" cy="648000"/>
          </a:xfrm>
          <a:prstGeom prst="rect">
            <a:avLst/>
          </a:prstGeom>
        </p:spPr>
      </p:pic>
      <p:sp>
        <p:nvSpPr>
          <p:cNvPr id="3" name="Text Placeholder 2"/>
          <p:cNvSpPr>
            <a:spLocks noGrp="1"/>
          </p:cNvSpPr>
          <p:nvPr>
            <p:ph type="body" sz="quarter" idx="10" hasCustomPrompt="1"/>
          </p:nvPr>
        </p:nvSpPr>
        <p:spPr>
          <a:xfrm>
            <a:off x="3405188" y="3974033"/>
            <a:ext cx="2333625" cy="805525"/>
          </a:xfrm>
        </p:spPr>
        <p:txBody>
          <a:bodyPr rIns="0" anchor="b"/>
          <a:lstStyle>
            <a:lvl1pPr marL="0" indent="0" algn="ctr">
              <a:spcBef>
                <a:spcPts val="0"/>
              </a:spcBef>
              <a:buFontTx/>
              <a:buNone/>
              <a:defRPr sz="1200">
                <a:solidFill>
                  <a:schemeClr val="bg2"/>
                </a:solidFill>
              </a:defRPr>
            </a:lvl1pPr>
            <a:lvl2pPr marL="0" indent="0" algn="ctr">
              <a:spcBef>
                <a:spcPts val="0"/>
              </a:spcBef>
              <a:buFontTx/>
              <a:buNone/>
              <a:defRPr sz="1200" baseline="0">
                <a:solidFill>
                  <a:schemeClr val="bg2"/>
                </a:solidFill>
              </a:defRPr>
            </a:lvl2pPr>
            <a:lvl3pPr marL="0" indent="0">
              <a:spcBef>
                <a:spcPts val="0"/>
              </a:spcBef>
              <a:buFontTx/>
              <a:buNone/>
              <a:defRPr sz="1200">
                <a:solidFill>
                  <a:schemeClr val="bg2"/>
                </a:solidFill>
              </a:defRPr>
            </a:lvl3pPr>
            <a:lvl4pPr marL="0" indent="0">
              <a:spcBef>
                <a:spcPts val="0"/>
              </a:spcBef>
              <a:buFontTx/>
              <a:buNone/>
              <a:defRPr sz="1200">
                <a:solidFill>
                  <a:schemeClr val="bg2"/>
                </a:solidFill>
              </a:defRPr>
            </a:lvl4pPr>
            <a:lvl5pPr marL="0" indent="0">
              <a:spcBef>
                <a:spcPts val="0"/>
              </a:spcBef>
              <a:buFontTx/>
              <a:buNone/>
              <a:defRPr sz="1200">
                <a:solidFill>
                  <a:schemeClr val="bg2"/>
                </a:solidFill>
              </a:defRPr>
            </a:lvl5pPr>
          </a:lstStyle>
          <a:p>
            <a:pPr lvl="0"/>
            <a:r>
              <a:rPr lang="fi-FI" dirty="0"/>
              <a:t>Click to add contact info</a:t>
            </a:r>
          </a:p>
        </p:txBody>
      </p:sp>
    </p:spTree>
    <p:extLst>
      <p:ext uri="{BB962C8B-B14F-4D97-AF65-F5344CB8AC3E}">
        <p14:creationId xmlns:p14="http://schemas.microsoft.com/office/powerpoint/2010/main" val="335414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0" name="Picture Placeholder 2">
            <a:extLst>
              <a:ext uri="{FF2B5EF4-FFF2-40B4-BE49-F238E27FC236}">
                <a16:creationId xmlns:a16="http://schemas.microsoft.com/office/drawing/2014/main" id="{176C99B5-6EEB-4549-BF87-4DC3BC06539C}"/>
              </a:ext>
            </a:extLst>
          </p:cNvPr>
          <p:cNvSpPr>
            <a:spLocks noGrp="1" noChangeAspect="1"/>
          </p:cNvSpPr>
          <p:nvPr>
            <p:ph type="pic" idx="14" hasCustomPrompt="1"/>
          </p:nvPr>
        </p:nvSpPr>
        <p:spPr>
          <a:xfrm>
            <a:off x="0" y="0"/>
            <a:ext cx="9144000" cy="339725"/>
          </a:xfrm>
          <a:solidFill>
            <a:srgbClr val="E0DED8"/>
          </a:solidFill>
        </p:spPr>
        <p:txBody>
          <a:bodyPr anchor="t"/>
          <a:lstStyle>
            <a:lvl1pPr marL="0" indent="0" algn="l">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noProof="0" dirty="0"/>
              <a:t>          Click icon to add picture</a:t>
            </a:r>
          </a:p>
        </p:txBody>
      </p:sp>
      <p:sp>
        <p:nvSpPr>
          <p:cNvPr id="2" name="Title 1"/>
          <p:cNvSpPr>
            <a:spLocks noGrp="1"/>
          </p:cNvSpPr>
          <p:nvPr>
            <p:ph type="title"/>
          </p:nvPr>
        </p:nvSpPr>
        <p:spPr>
          <a:xfrm>
            <a:off x="576263" y="768096"/>
            <a:ext cx="7987856" cy="499920"/>
          </a:xfrm>
        </p:spPr>
        <p:txBody>
          <a:bodyPr/>
          <a:lstStyle>
            <a:lvl1pPr>
              <a:defRPr/>
            </a:lvl1pPr>
          </a:lstStyle>
          <a:p>
            <a:r>
              <a:rPr lang="sv-SE" noProof="0"/>
              <a:t>Klicka här för att ändra mall för rubrikformat</a:t>
            </a:r>
            <a:endParaRPr lang="en-GB" noProof="0" dirty="0"/>
          </a:p>
        </p:txBody>
      </p:sp>
      <p:sp>
        <p:nvSpPr>
          <p:cNvPr id="4" name="Content Placeholder 3"/>
          <p:cNvSpPr>
            <a:spLocks noGrp="1"/>
          </p:cNvSpPr>
          <p:nvPr>
            <p:ph sz="quarter" idx="21" hasCustomPrompt="1"/>
          </p:nvPr>
        </p:nvSpPr>
        <p:spPr>
          <a:xfrm>
            <a:off x="579600" y="1479600"/>
            <a:ext cx="7988300" cy="3110400"/>
          </a:xfrm>
        </p:spPr>
        <p:txBody>
          <a:bodyPr/>
          <a:lstStyle>
            <a:lvl1pPr>
              <a:defRPr baseline="0"/>
            </a:lvl1pPr>
            <a:lvl2pPr marL="514800">
              <a:defRPr/>
            </a:lvl2pPr>
            <a:lvl3pPr marL="856800">
              <a:defRPr/>
            </a:lvl3pPr>
            <a:lvl4pPr marL="1198800">
              <a:defRPr/>
            </a:lvl4pPr>
            <a:lvl5pPr marL="1544400">
              <a:defRPr/>
            </a:lvl5pPr>
          </a:lstStyle>
          <a:p>
            <a:pPr lvl="0"/>
            <a:r>
              <a:rPr lang="en-GB" dirty="0"/>
              <a:t>Click to add text</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Footer Placeholder 4"/>
          <p:cNvSpPr>
            <a:spLocks noGrp="1"/>
          </p:cNvSpPr>
          <p:nvPr>
            <p:ph type="ftr" sz="quarter" idx="11"/>
          </p:nvPr>
        </p:nvSpPr>
        <p:spPr/>
        <p:txBody>
          <a:bodyPr/>
          <a:lstStyle/>
          <a:p>
            <a:r>
              <a:rPr lang="en-GB" noProof="0"/>
              <a:t>Confidential</a:t>
            </a:r>
            <a:endParaRPr lang="en-GB" noProof="0" dirty="0"/>
          </a:p>
        </p:txBody>
      </p:sp>
      <p:sp>
        <p:nvSpPr>
          <p:cNvPr id="6" name="Slide Number Placeholder 5"/>
          <p:cNvSpPr>
            <a:spLocks noGrp="1"/>
          </p:cNvSpPr>
          <p:nvPr>
            <p:ph type="sldNum" sz="quarter" idx="12"/>
          </p:nvPr>
        </p:nvSpPr>
        <p:spPr/>
        <p:txBody>
          <a:bodyPr/>
          <a:lstStyle/>
          <a:p>
            <a:fld id="{3644D4AD-7034-5E45-AAAE-D685B84B781D}" type="slidenum">
              <a:rPr lang="en-GB" noProof="0" smtClean="0"/>
              <a:t>‹#›</a:t>
            </a:fld>
            <a:endParaRPr lang="en-GB" noProof="0" dirty="0"/>
          </a:p>
        </p:txBody>
      </p:sp>
      <p:sp>
        <p:nvSpPr>
          <p:cNvPr id="8" name="Text Placeholder 6" title="Logo"/>
          <p:cNvSpPr>
            <a:spLocks noGrp="1"/>
          </p:cNvSpPr>
          <p:nvPr>
            <p:ph type="body" sz="quarter" idx="22" hasCustomPrompt="1"/>
          </p:nvPr>
        </p:nvSpPr>
        <p:spPr>
          <a:xfrm>
            <a:off x="129600" y="118800"/>
            <a:ext cx="568800" cy="140400"/>
          </a:xfrm>
          <a:blipFill dpi="0" rotWithShape="1">
            <a:blip r:embed="rId2">
              <a:extLst>
                <a:ext uri="{28A0092B-C50C-407E-A947-70E740481C1C}">
                  <a14:useLocalDpi xmlns:a14="http://schemas.microsoft.com/office/drawing/2010/main" val="0"/>
                </a:ext>
              </a:extLst>
            </a:blip>
            <a:srcRect/>
            <a:stretch>
              <a:fillRect/>
            </a:stretch>
          </a:blipFill>
        </p:spPr>
        <p:txBody>
          <a:bodyPr rIns="0"/>
          <a:lstStyle>
            <a:lvl1pPr marL="0" indent="0">
              <a:buFontTx/>
              <a:buNone/>
              <a:defRPr sz="100">
                <a:solidFill>
                  <a:srgbClr val="E6E6E6"/>
                </a:solidFill>
              </a:defRPr>
            </a:lvl1pPr>
            <a:lvl2pPr marL="342900" indent="0">
              <a:buFontTx/>
              <a:buNone/>
              <a:defRPr sz="800">
                <a:solidFill>
                  <a:schemeClr val="bg2"/>
                </a:solidFill>
              </a:defRPr>
            </a:lvl2pPr>
            <a:lvl3pPr marL="685800" indent="0">
              <a:buFontTx/>
              <a:buNone/>
              <a:defRPr sz="800">
                <a:solidFill>
                  <a:schemeClr val="bg2"/>
                </a:solidFill>
              </a:defRPr>
            </a:lvl3pPr>
            <a:lvl4pPr marL="1028700" indent="0">
              <a:buFontTx/>
              <a:buNone/>
              <a:defRPr sz="800">
                <a:solidFill>
                  <a:schemeClr val="bg2"/>
                </a:solidFill>
              </a:defRPr>
            </a:lvl4pPr>
            <a:lvl5pPr marL="1371600" indent="0">
              <a:buFontTx/>
              <a:buNone/>
              <a:defRPr sz="800">
                <a:solidFill>
                  <a:schemeClr val="bg2"/>
                </a:solidFill>
              </a:defRPr>
            </a:lvl5pPr>
          </a:lstStyle>
          <a:p>
            <a:pPr lvl="0"/>
            <a:r>
              <a:rPr lang="fi-FI" dirty="0"/>
              <a:t> </a:t>
            </a:r>
            <a:endParaRPr lang="en-GB" dirty="0"/>
          </a:p>
        </p:txBody>
      </p:sp>
    </p:spTree>
    <p:extLst>
      <p:ext uri="{BB962C8B-B14F-4D97-AF65-F5344CB8AC3E}">
        <p14:creationId xmlns:p14="http://schemas.microsoft.com/office/powerpoint/2010/main" val="3250367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ntent">
    <p:spTree>
      <p:nvGrpSpPr>
        <p:cNvPr id="1" name=""/>
        <p:cNvGrpSpPr/>
        <p:nvPr/>
      </p:nvGrpSpPr>
      <p:grpSpPr>
        <a:xfrm>
          <a:off x="0" y="0"/>
          <a:ext cx="0" cy="0"/>
          <a:chOff x="0" y="0"/>
          <a:chExt cx="0" cy="0"/>
        </a:xfrm>
      </p:grpSpPr>
      <p:sp>
        <p:nvSpPr>
          <p:cNvPr id="17" name="Picture Placeholder 2">
            <a:extLst>
              <a:ext uri="{FF2B5EF4-FFF2-40B4-BE49-F238E27FC236}">
                <a16:creationId xmlns:a16="http://schemas.microsoft.com/office/drawing/2014/main" id="{1AC3D10B-FE64-6D47-BCBE-9AAA2BCC1F92}"/>
              </a:ext>
            </a:extLst>
          </p:cNvPr>
          <p:cNvSpPr>
            <a:spLocks noGrp="1" noChangeAspect="1"/>
          </p:cNvSpPr>
          <p:nvPr>
            <p:ph type="pic" idx="14" hasCustomPrompt="1"/>
          </p:nvPr>
        </p:nvSpPr>
        <p:spPr>
          <a:xfrm>
            <a:off x="0" y="0"/>
            <a:ext cx="9144000" cy="339725"/>
          </a:xfrm>
          <a:solidFill>
            <a:srgbClr val="E0DED8"/>
          </a:solidFill>
        </p:spPr>
        <p:txBody>
          <a:bodyPr anchor="t"/>
          <a:lstStyle>
            <a:lvl1pPr marL="0" indent="0" algn="l">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noProof="0" dirty="0"/>
              <a:t>          Click icon to add picture</a:t>
            </a:r>
          </a:p>
        </p:txBody>
      </p:sp>
      <p:sp>
        <p:nvSpPr>
          <p:cNvPr id="2" name="Title 1"/>
          <p:cNvSpPr>
            <a:spLocks noGrp="1"/>
          </p:cNvSpPr>
          <p:nvPr>
            <p:ph type="title"/>
          </p:nvPr>
        </p:nvSpPr>
        <p:spPr>
          <a:xfrm>
            <a:off x="576262" y="768096"/>
            <a:ext cx="7991475" cy="499920"/>
          </a:xfrm>
        </p:spPr>
        <p:txBody>
          <a:bodyPr/>
          <a:lstStyle/>
          <a:p>
            <a:r>
              <a:rPr lang="sv-SE" noProof="0"/>
              <a:t>Klicka här för att ändra mall för rubrikformat</a:t>
            </a:r>
            <a:endParaRPr lang="en-GB" noProof="0" dirty="0"/>
          </a:p>
        </p:txBody>
      </p:sp>
      <p:sp>
        <p:nvSpPr>
          <p:cNvPr id="10" name="Content Placeholder 2">
            <a:extLst>
              <a:ext uri="{FF2B5EF4-FFF2-40B4-BE49-F238E27FC236}">
                <a16:creationId xmlns:a16="http://schemas.microsoft.com/office/drawing/2014/main" id="{32DAAAE0-A150-A944-893E-2FEBE304710C}"/>
              </a:ext>
            </a:extLst>
          </p:cNvPr>
          <p:cNvSpPr>
            <a:spLocks noGrp="1"/>
          </p:cNvSpPr>
          <p:nvPr>
            <p:ph idx="13" hasCustomPrompt="1"/>
          </p:nvPr>
        </p:nvSpPr>
        <p:spPr>
          <a:xfrm>
            <a:off x="576263" y="1477926"/>
            <a:ext cx="3861313" cy="3109949"/>
          </a:xfrm>
        </p:spPr>
        <p:txBody>
          <a:bodyPr rIns="324000"/>
          <a:lstStyle>
            <a:lvl1pPr>
              <a:lnSpc>
                <a:spcPct val="100000"/>
              </a:lnSpc>
              <a:defRPr sz="1600"/>
            </a:lvl1pPr>
            <a:lvl2pPr marL="345600">
              <a:lnSpc>
                <a:spcPct val="100000"/>
              </a:lnSpc>
              <a:defRPr sz="1400"/>
            </a:lvl2pPr>
            <a:lvl3pPr marL="518400">
              <a:defRPr sz="1400"/>
            </a:lvl3pPr>
            <a:lvl4pPr marL="691200">
              <a:defRPr sz="1400"/>
            </a:lvl4pPr>
            <a:lvl5pPr marL="864000">
              <a:defRPr sz="1400"/>
            </a:lvl5pPr>
          </a:lstStyle>
          <a:p>
            <a:pPr lvl="0"/>
            <a:r>
              <a:rPr lang="en-GB" noProof="0" dirty="0"/>
              <a:t>Click to add text</a:t>
            </a:r>
          </a:p>
          <a:p>
            <a:pPr lvl="1"/>
            <a:r>
              <a:rPr lang="en-GB" noProof="0" dirty="0"/>
              <a:t>Second level</a:t>
            </a:r>
          </a:p>
          <a:p>
            <a:pPr lvl="2"/>
            <a:r>
              <a:rPr lang="en-GB" noProof="0" dirty="0"/>
              <a:t>Third</a:t>
            </a:r>
          </a:p>
          <a:p>
            <a:pPr lvl="3"/>
            <a:r>
              <a:rPr lang="en-GB" noProof="0" dirty="0"/>
              <a:t>Fourth</a:t>
            </a:r>
          </a:p>
          <a:p>
            <a:pPr lvl="4"/>
            <a:r>
              <a:rPr lang="en-GB" noProof="0" dirty="0"/>
              <a:t>Fifth</a:t>
            </a:r>
          </a:p>
          <a:p>
            <a:pPr lvl="0"/>
            <a:endParaRPr lang="fi-FI" noProof="0" dirty="0"/>
          </a:p>
        </p:txBody>
      </p:sp>
      <p:sp>
        <p:nvSpPr>
          <p:cNvPr id="12" name="Content Placeholder 2">
            <a:extLst>
              <a:ext uri="{FF2B5EF4-FFF2-40B4-BE49-F238E27FC236}">
                <a16:creationId xmlns:a16="http://schemas.microsoft.com/office/drawing/2014/main" id="{EBF88225-E17A-DD48-98B3-6AB16B41D93D}"/>
              </a:ext>
            </a:extLst>
          </p:cNvPr>
          <p:cNvSpPr>
            <a:spLocks noGrp="1"/>
          </p:cNvSpPr>
          <p:nvPr>
            <p:ph idx="15" hasCustomPrompt="1"/>
          </p:nvPr>
        </p:nvSpPr>
        <p:spPr>
          <a:xfrm>
            <a:off x="4572000" y="1477926"/>
            <a:ext cx="3861313" cy="3109949"/>
          </a:xfrm>
        </p:spPr>
        <p:txBody>
          <a:bodyPr rIns="324000"/>
          <a:lstStyle>
            <a:lvl1pPr>
              <a:lnSpc>
                <a:spcPct val="100000"/>
              </a:lnSpc>
              <a:defRPr sz="1600"/>
            </a:lvl1pPr>
            <a:lvl2pPr marL="345600">
              <a:lnSpc>
                <a:spcPct val="100000"/>
              </a:lnSpc>
              <a:defRPr sz="1400"/>
            </a:lvl2pPr>
            <a:lvl3pPr marL="518400">
              <a:lnSpc>
                <a:spcPct val="100000"/>
              </a:lnSpc>
              <a:defRPr sz="1400"/>
            </a:lvl3pPr>
            <a:lvl4pPr marL="691200">
              <a:lnSpc>
                <a:spcPct val="100000"/>
              </a:lnSpc>
              <a:defRPr sz="1400"/>
            </a:lvl4pPr>
            <a:lvl5pPr marL="864000">
              <a:lnSpc>
                <a:spcPct val="100000"/>
              </a:lnSpc>
              <a:defRPr sz="1400"/>
            </a:lvl5pPr>
          </a:lstStyle>
          <a:p>
            <a:pPr lvl="0"/>
            <a:r>
              <a:rPr lang="en-GB" noProof="0" dirty="0"/>
              <a:t>Click to add text</a:t>
            </a:r>
          </a:p>
          <a:p>
            <a:pPr lvl="1"/>
            <a:r>
              <a:rPr lang="en-GB" noProof="0" dirty="0"/>
              <a:t>Second level</a:t>
            </a:r>
          </a:p>
          <a:p>
            <a:pPr lvl="2"/>
            <a:r>
              <a:rPr lang="en-GB" noProof="0" dirty="0"/>
              <a:t>Third</a:t>
            </a:r>
          </a:p>
          <a:p>
            <a:pPr lvl="3"/>
            <a:r>
              <a:rPr lang="en-GB" noProof="0" dirty="0"/>
              <a:t>Fourth</a:t>
            </a:r>
          </a:p>
          <a:p>
            <a:pPr lvl="4"/>
            <a:r>
              <a:rPr lang="en-GB" noProof="0" dirty="0"/>
              <a:t>Fifth</a:t>
            </a:r>
          </a:p>
        </p:txBody>
      </p:sp>
      <p:sp>
        <p:nvSpPr>
          <p:cNvPr id="4" name="Footer Placeholder 3"/>
          <p:cNvSpPr>
            <a:spLocks noGrp="1"/>
          </p:cNvSpPr>
          <p:nvPr>
            <p:ph type="ftr" sz="quarter" idx="11"/>
          </p:nvPr>
        </p:nvSpPr>
        <p:spPr/>
        <p:txBody>
          <a:bodyPr/>
          <a:lstStyle/>
          <a:p>
            <a:r>
              <a:rPr lang="en-GB" noProof="0"/>
              <a:t>Confidential</a:t>
            </a:r>
            <a:endParaRPr lang="en-GB" noProof="0" dirty="0"/>
          </a:p>
        </p:txBody>
      </p:sp>
      <p:sp>
        <p:nvSpPr>
          <p:cNvPr id="5" name="Slide Number Placeholder 4"/>
          <p:cNvSpPr>
            <a:spLocks noGrp="1"/>
          </p:cNvSpPr>
          <p:nvPr>
            <p:ph type="sldNum" sz="quarter" idx="12"/>
          </p:nvPr>
        </p:nvSpPr>
        <p:spPr/>
        <p:txBody>
          <a:bodyPr/>
          <a:lstStyle/>
          <a:p>
            <a:fld id="{3644D4AD-7034-5E45-AAAE-D685B84B781D}" type="slidenum">
              <a:rPr lang="en-GB" noProof="0" smtClean="0"/>
              <a:t>‹#›</a:t>
            </a:fld>
            <a:endParaRPr lang="en-GB" noProof="0" dirty="0"/>
          </a:p>
        </p:txBody>
      </p:sp>
      <p:sp>
        <p:nvSpPr>
          <p:cNvPr id="9" name="Text Placeholder 6" title="Logo"/>
          <p:cNvSpPr>
            <a:spLocks noGrp="1"/>
          </p:cNvSpPr>
          <p:nvPr>
            <p:ph type="body" sz="quarter" idx="22" hasCustomPrompt="1"/>
          </p:nvPr>
        </p:nvSpPr>
        <p:spPr>
          <a:xfrm>
            <a:off x="129600" y="118800"/>
            <a:ext cx="568800" cy="140400"/>
          </a:xfrm>
          <a:blipFill dpi="0" rotWithShape="1">
            <a:blip r:embed="rId2">
              <a:extLst>
                <a:ext uri="{28A0092B-C50C-407E-A947-70E740481C1C}">
                  <a14:useLocalDpi xmlns:a14="http://schemas.microsoft.com/office/drawing/2010/main" val="0"/>
                </a:ext>
              </a:extLst>
            </a:blip>
            <a:srcRect/>
            <a:stretch>
              <a:fillRect/>
            </a:stretch>
          </a:blipFill>
        </p:spPr>
        <p:txBody>
          <a:bodyPr rIns="0"/>
          <a:lstStyle>
            <a:lvl1pPr marL="0" indent="0">
              <a:buFontTx/>
              <a:buNone/>
              <a:defRPr sz="100">
                <a:solidFill>
                  <a:srgbClr val="E6E6E6"/>
                </a:solidFill>
              </a:defRPr>
            </a:lvl1pPr>
            <a:lvl2pPr marL="342900" indent="0">
              <a:buFontTx/>
              <a:buNone/>
              <a:defRPr sz="800">
                <a:solidFill>
                  <a:schemeClr val="bg2"/>
                </a:solidFill>
              </a:defRPr>
            </a:lvl2pPr>
            <a:lvl3pPr marL="685800" indent="0">
              <a:buFontTx/>
              <a:buNone/>
              <a:defRPr sz="800">
                <a:solidFill>
                  <a:schemeClr val="bg2"/>
                </a:solidFill>
              </a:defRPr>
            </a:lvl3pPr>
            <a:lvl4pPr marL="1028700" indent="0">
              <a:buFontTx/>
              <a:buNone/>
              <a:defRPr sz="800">
                <a:solidFill>
                  <a:schemeClr val="bg2"/>
                </a:solidFill>
              </a:defRPr>
            </a:lvl4pPr>
            <a:lvl5pPr marL="1371600" indent="0">
              <a:buFontTx/>
              <a:buNone/>
              <a:defRPr sz="800">
                <a:solidFill>
                  <a:schemeClr val="bg2"/>
                </a:solidFill>
              </a:defRPr>
            </a:lvl5pPr>
          </a:lstStyle>
          <a:p>
            <a:pPr lvl="0"/>
            <a:r>
              <a:rPr lang="fi-FI" dirty="0"/>
              <a:t> </a:t>
            </a:r>
            <a:endParaRPr lang="en-GB" dirty="0"/>
          </a:p>
        </p:txBody>
      </p:sp>
    </p:spTree>
    <p:extLst>
      <p:ext uri="{BB962C8B-B14F-4D97-AF65-F5344CB8AC3E}">
        <p14:creationId xmlns:p14="http://schemas.microsoft.com/office/powerpoint/2010/main" val="144121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2 Content 2">
    <p:spTree>
      <p:nvGrpSpPr>
        <p:cNvPr id="1" name=""/>
        <p:cNvGrpSpPr/>
        <p:nvPr/>
      </p:nvGrpSpPr>
      <p:grpSpPr>
        <a:xfrm>
          <a:off x="0" y="0"/>
          <a:ext cx="0" cy="0"/>
          <a:chOff x="0" y="0"/>
          <a:chExt cx="0" cy="0"/>
        </a:xfrm>
      </p:grpSpPr>
      <p:sp>
        <p:nvSpPr>
          <p:cNvPr id="20" name="Picture Placeholder 2">
            <a:extLst>
              <a:ext uri="{FF2B5EF4-FFF2-40B4-BE49-F238E27FC236}">
                <a16:creationId xmlns:a16="http://schemas.microsoft.com/office/drawing/2014/main" id="{F9BB110F-9EEF-3940-89E7-8086BFBAD110}"/>
              </a:ext>
            </a:extLst>
          </p:cNvPr>
          <p:cNvSpPr>
            <a:spLocks noGrp="1" noChangeAspect="1"/>
          </p:cNvSpPr>
          <p:nvPr>
            <p:ph type="pic" idx="14" hasCustomPrompt="1"/>
          </p:nvPr>
        </p:nvSpPr>
        <p:spPr>
          <a:xfrm>
            <a:off x="0" y="0"/>
            <a:ext cx="9144000" cy="339725"/>
          </a:xfrm>
          <a:solidFill>
            <a:srgbClr val="E0DED8"/>
          </a:solidFill>
        </p:spPr>
        <p:txBody>
          <a:bodyPr anchor="t"/>
          <a:lstStyle>
            <a:lvl1pPr marL="0" indent="0" algn="l">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noProof="0" dirty="0"/>
              <a:t>          Click icon to add picture</a:t>
            </a:r>
          </a:p>
        </p:txBody>
      </p:sp>
      <p:sp>
        <p:nvSpPr>
          <p:cNvPr id="2" name="Title 1"/>
          <p:cNvSpPr>
            <a:spLocks noGrp="1"/>
          </p:cNvSpPr>
          <p:nvPr>
            <p:ph type="title"/>
          </p:nvPr>
        </p:nvSpPr>
        <p:spPr/>
        <p:txBody>
          <a:bodyPr/>
          <a:lstStyle/>
          <a:p>
            <a:r>
              <a:rPr lang="sv-SE" noProof="0"/>
              <a:t>Klicka här för att ändra mall för rubrikformat</a:t>
            </a:r>
            <a:endParaRPr lang="en-GB" noProof="0" dirty="0"/>
          </a:p>
        </p:txBody>
      </p:sp>
      <p:sp>
        <p:nvSpPr>
          <p:cNvPr id="10" name="Content Placeholder 2">
            <a:extLst>
              <a:ext uri="{FF2B5EF4-FFF2-40B4-BE49-F238E27FC236}">
                <a16:creationId xmlns:a16="http://schemas.microsoft.com/office/drawing/2014/main" id="{91927650-3111-E74B-B271-0E44C1F46C39}"/>
              </a:ext>
            </a:extLst>
          </p:cNvPr>
          <p:cNvSpPr>
            <a:spLocks noGrp="1"/>
          </p:cNvSpPr>
          <p:nvPr>
            <p:ph idx="13" hasCustomPrompt="1"/>
          </p:nvPr>
        </p:nvSpPr>
        <p:spPr>
          <a:xfrm>
            <a:off x="579883" y="1477926"/>
            <a:ext cx="2573002" cy="3109949"/>
          </a:xfrm>
        </p:spPr>
        <p:txBody>
          <a:bodyPr rIns="0"/>
          <a:lstStyle>
            <a:lvl1pPr>
              <a:defRPr sz="1600"/>
            </a:lvl1pPr>
            <a:lvl2pPr marL="345600">
              <a:defRPr sz="1400"/>
            </a:lvl2pPr>
            <a:lvl3pPr marL="518400">
              <a:defRPr sz="1400"/>
            </a:lvl3pPr>
            <a:lvl4pPr marL="705600">
              <a:defRPr sz="1400"/>
            </a:lvl4pPr>
            <a:lvl5pPr marL="864000">
              <a:defRPr sz="1400"/>
            </a:lvl5pPr>
          </a:lstStyle>
          <a:p>
            <a:pPr lvl="0"/>
            <a:r>
              <a:rPr lang="en-GB" noProof="0" dirty="0"/>
              <a:t>Click to add text</a:t>
            </a:r>
          </a:p>
          <a:p>
            <a:pPr lvl="1"/>
            <a:r>
              <a:rPr lang="en-GB" noProof="0" dirty="0"/>
              <a:t>Second level</a:t>
            </a:r>
          </a:p>
          <a:p>
            <a:pPr lvl="2"/>
            <a:r>
              <a:rPr lang="fi-FI" noProof="0" dirty="0"/>
              <a:t>Third level</a:t>
            </a:r>
          </a:p>
          <a:p>
            <a:pPr lvl="3"/>
            <a:r>
              <a:rPr lang="fi-FI" noProof="0" dirty="0"/>
              <a:t>Fourth level</a:t>
            </a:r>
          </a:p>
          <a:p>
            <a:pPr lvl="4"/>
            <a:r>
              <a:rPr lang="fi-FI" noProof="0" dirty="0"/>
              <a:t>Fifth level</a:t>
            </a:r>
            <a:endParaRPr lang="en-GB" noProof="0" dirty="0"/>
          </a:p>
        </p:txBody>
      </p:sp>
      <p:sp>
        <p:nvSpPr>
          <p:cNvPr id="17" name="Content Placeholder 2">
            <a:extLst>
              <a:ext uri="{FF2B5EF4-FFF2-40B4-BE49-F238E27FC236}">
                <a16:creationId xmlns:a16="http://schemas.microsoft.com/office/drawing/2014/main" id="{801FC4D2-B8AE-E54C-AF13-B2DA1B6455EE}"/>
              </a:ext>
            </a:extLst>
          </p:cNvPr>
          <p:cNvSpPr>
            <a:spLocks noGrp="1"/>
          </p:cNvSpPr>
          <p:nvPr>
            <p:ph idx="15" hasCustomPrompt="1"/>
          </p:nvPr>
        </p:nvSpPr>
        <p:spPr>
          <a:xfrm>
            <a:off x="4640752" y="1477926"/>
            <a:ext cx="3792561" cy="3109949"/>
          </a:xfrm>
        </p:spPr>
        <p:txBody>
          <a:bodyPr/>
          <a:lstStyle>
            <a:lvl1pPr>
              <a:defRPr sz="1600"/>
            </a:lvl1pPr>
            <a:lvl2pPr marL="345600">
              <a:defRPr sz="1400"/>
            </a:lvl2pPr>
            <a:lvl3pPr marL="518400">
              <a:defRPr sz="1400"/>
            </a:lvl3pPr>
            <a:lvl4pPr marL="691200">
              <a:defRPr sz="1400"/>
            </a:lvl4pPr>
            <a:lvl5pPr marL="864000">
              <a:defRPr sz="1400"/>
            </a:lvl5pPr>
          </a:lstStyle>
          <a:p>
            <a:pPr lvl="0"/>
            <a:r>
              <a:rPr lang="en-GB" noProof="0" dirty="0"/>
              <a:t>Click to add text</a:t>
            </a:r>
          </a:p>
          <a:p>
            <a:pPr lvl="1"/>
            <a:r>
              <a:rPr lang="en-GB" noProof="0" dirty="0"/>
              <a:t>Second level</a:t>
            </a:r>
          </a:p>
          <a:p>
            <a:pPr lvl="2"/>
            <a:r>
              <a:rPr lang="fi-FI" noProof="0" dirty="0"/>
              <a:t>Third level</a:t>
            </a:r>
          </a:p>
          <a:p>
            <a:pPr lvl="3"/>
            <a:r>
              <a:rPr lang="fi-FI" noProof="0" dirty="0"/>
              <a:t>Fourth level</a:t>
            </a:r>
          </a:p>
          <a:p>
            <a:pPr lvl="4"/>
            <a:r>
              <a:rPr lang="fi-FI" noProof="0" dirty="0"/>
              <a:t>Fifth level</a:t>
            </a:r>
            <a:endParaRPr lang="en-GB" noProof="0" dirty="0"/>
          </a:p>
        </p:txBody>
      </p:sp>
      <p:sp>
        <p:nvSpPr>
          <p:cNvPr id="5" name="Footer Placeholder 4"/>
          <p:cNvSpPr>
            <a:spLocks noGrp="1"/>
          </p:cNvSpPr>
          <p:nvPr>
            <p:ph type="ftr" sz="quarter" idx="11"/>
          </p:nvPr>
        </p:nvSpPr>
        <p:spPr/>
        <p:txBody>
          <a:bodyPr/>
          <a:lstStyle/>
          <a:p>
            <a:r>
              <a:rPr lang="en-GB" noProof="0"/>
              <a:t>Confidential</a:t>
            </a:r>
            <a:endParaRPr lang="en-GB" noProof="0" dirty="0"/>
          </a:p>
        </p:txBody>
      </p:sp>
      <p:sp>
        <p:nvSpPr>
          <p:cNvPr id="6" name="Slide Number Placeholder 5"/>
          <p:cNvSpPr>
            <a:spLocks noGrp="1"/>
          </p:cNvSpPr>
          <p:nvPr>
            <p:ph type="sldNum" sz="quarter" idx="12"/>
          </p:nvPr>
        </p:nvSpPr>
        <p:spPr/>
        <p:txBody>
          <a:bodyPr/>
          <a:lstStyle/>
          <a:p>
            <a:fld id="{3644D4AD-7034-5E45-AAAE-D685B84B781D}" type="slidenum">
              <a:rPr lang="en-GB" noProof="0" smtClean="0"/>
              <a:t>‹#›</a:t>
            </a:fld>
            <a:endParaRPr lang="en-GB" noProof="0" dirty="0"/>
          </a:p>
        </p:txBody>
      </p:sp>
      <p:sp>
        <p:nvSpPr>
          <p:cNvPr id="11" name="Text Placeholder 6" title="Logo"/>
          <p:cNvSpPr>
            <a:spLocks noGrp="1"/>
          </p:cNvSpPr>
          <p:nvPr>
            <p:ph type="body" sz="quarter" idx="22" hasCustomPrompt="1"/>
          </p:nvPr>
        </p:nvSpPr>
        <p:spPr>
          <a:xfrm>
            <a:off x="129600" y="118800"/>
            <a:ext cx="568800" cy="140400"/>
          </a:xfrm>
          <a:blipFill dpi="0" rotWithShape="1">
            <a:blip r:embed="rId2">
              <a:extLst>
                <a:ext uri="{28A0092B-C50C-407E-A947-70E740481C1C}">
                  <a14:useLocalDpi xmlns:a14="http://schemas.microsoft.com/office/drawing/2010/main" val="0"/>
                </a:ext>
              </a:extLst>
            </a:blip>
            <a:srcRect/>
            <a:stretch>
              <a:fillRect/>
            </a:stretch>
          </a:blipFill>
        </p:spPr>
        <p:txBody>
          <a:bodyPr rIns="0"/>
          <a:lstStyle>
            <a:lvl1pPr marL="0" indent="0">
              <a:buFontTx/>
              <a:buNone/>
              <a:defRPr sz="100">
                <a:solidFill>
                  <a:srgbClr val="E6E6E6"/>
                </a:solidFill>
              </a:defRPr>
            </a:lvl1pPr>
            <a:lvl2pPr marL="342900" indent="0">
              <a:buFontTx/>
              <a:buNone/>
              <a:defRPr sz="800">
                <a:solidFill>
                  <a:schemeClr val="bg2"/>
                </a:solidFill>
              </a:defRPr>
            </a:lvl2pPr>
            <a:lvl3pPr marL="685800" indent="0">
              <a:buFontTx/>
              <a:buNone/>
              <a:defRPr sz="800">
                <a:solidFill>
                  <a:schemeClr val="bg2"/>
                </a:solidFill>
              </a:defRPr>
            </a:lvl3pPr>
            <a:lvl4pPr marL="1028700" indent="0">
              <a:buFontTx/>
              <a:buNone/>
              <a:defRPr sz="800">
                <a:solidFill>
                  <a:schemeClr val="bg2"/>
                </a:solidFill>
              </a:defRPr>
            </a:lvl4pPr>
            <a:lvl5pPr marL="1371600" indent="0">
              <a:buFontTx/>
              <a:buNone/>
              <a:defRPr sz="800">
                <a:solidFill>
                  <a:schemeClr val="bg2"/>
                </a:solidFill>
              </a:defRPr>
            </a:lvl5pPr>
          </a:lstStyle>
          <a:p>
            <a:pPr lvl="0"/>
            <a:r>
              <a:rPr lang="fi-FI" dirty="0"/>
              <a:t> </a:t>
            </a:r>
            <a:endParaRPr lang="en-GB" dirty="0"/>
          </a:p>
        </p:txBody>
      </p:sp>
    </p:spTree>
    <p:extLst>
      <p:ext uri="{BB962C8B-B14F-4D97-AF65-F5344CB8AC3E}">
        <p14:creationId xmlns:p14="http://schemas.microsoft.com/office/powerpoint/2010/main" val="358859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16" name="Picture Placeholder 2">
            <a:extLst>
              <a:ext uri="{FF2B5EF4-FFF2-40B4-BE49-F238E27FC236}">
                <a16:creationId xmlns:a16="http://schemas.microsoft.com/office/drawing/2014/main" id="{2A7B7240-46E4-4543-B100-94069315B849}"/>
              </a:ext>
            </a:extLst>
          </p:cNvPr>
          <p:cNvSpPr>
            <a:spLocks noGrp="1" noChangeAspect="1"/>
          </p:cNvSpPr>
          <p:nvPr>
            <p:ph type="pic" idx="16" hasCustomPrompt="1"/>
          </p:nvPr>
        </p:nvSpPr>
        <p:spPr>
          <a:xfrm>
            <a:off x="0" y="0"/>
            <a:ext cx="9144000" cy="339725"/>
          </a:xfrm>
          <a:solidFill>
            <a:srgbClr val="E0DED8"/>
          </a:solidFill>
        </p:spPr>
        <p:txBody>
          <a:bodyPr anchor="t"/>
          <a:lstStyle>
            <a:lvl1pPr marL="0" indent="0" algn="l">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noProof="0" dirty="0"/>
              <a:t>          Click icon to add picture</a:t>
            </a:r>
          </a:p>
        </p:txBody>
      </p:sp>
      <p:sp>
        <p:nvSpPr>
          <p:cNvPr id="2" name="Title 1"/>
          <p:cNvSpPr>
            <a:spLocks noGrp="1"/>
          </p:cNvSpPr>
          <p:nvPr>
            <p:ph type="title"/>
          </p:nvPr>
        </p:nvSpPr>
        <p:spPr/>
        <p:txBody>
          <a:bodyPr/>
          <a:lstStyle/>
          <a:p>
            <a:r>
              <a:rPr lang="sv-SE" noProof="0"/>
              <a:t>Klicka här för att ändra mall för rubrikformat</a:t>
            </a:r>
            <a:endParaRPr lang="en-GB" noProof="0" dirty="0"/>
          </a:p>
        </p:txBody>
      </p:sp>
      <p:sp>
        <p:nvSpPr>
          <p:cNvPr id="10" name="Content Placeholder 2">
            <a:extLst>
              <a:ext uri="{FF2B5EF4-FFF2-40B4-BE49-F238E27FC236}">
                <a16:creationId xmlns:a16="http://schemas.microsoft.com/office/drawing/2014/main" id="{91927650-3111-E74B-B271-0E44C1F46C39}"/>
              </a:ext>
            </a:extLst>
          </p:cNvPr>
          <p:cNvSpPr>
            <a:spLocks noGrp="1"/>
          </p:cNvSpPr>
          <p:nvPr>
            <p:ph idx="13" hasCustomPrompt="1"/>
          </p:nvPr>
        </p:nvSpPr>
        <p:spPr>
          <a:xfrm>
            <a:off x="579883" y="1477926"/>
            <a:ext cx="2573002" cy="3109949"/>
          </a:xfrm>
        </p:spPr>
        <p:txBody>
          <a:bodyPr rIns="251999"/>
          <a:lstStyle>
            <a:lvl1pPr>
              <a:defRPr sz="1600"/>
            </a:lvl1pPr>
            <a:lvl2pPr marL="345600">
              <a:defRPr sz="1400"/>
            </a:lvl2pPr>
            <a:lvl3pPr marL="518400">
              <a:defRPr sz="1400"/>
            </a:lvl3pPr>
            <a:lvl4pPr marL="691200">
              <a:defRPr sz="1400"/>
            </a:lvl4pPr>
            <a:lvl5pPr marL="864000">
              <a:defRPr sz="14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1"/>
            <a:endParaRPr lang="en-GB" noProof="0" dirty="0"/>
          </a:p>
        </p:txBody>
      </p:sp>
      <p:sp>
        <p:nvSpPr>
          <p:cNvPr id="11" name="Content Placeholder 2">
            <a:extLst>
              <a:ext uri="{FF2B5EF4-FFF2-40B4-BE49-F238E27FC236}">
                <a16:creationId xmlns:a16="http://schemas.microsoft.com/office/drawing/2014/main" id="{93246C51-A995-E64C-A68E-689809B03240}"/>
              </a:ext>
            </a:extLst>
          </p:cNvPr>
          <p:cNvSpPr>
            <a:spLocks noGrp="1"/>
          </p:cNvSpPr>
          <p:nvPr>
            <p:ph idx="14" hasCustomPrompt="1"/>
          </p:nvPr>
        </p:nvSpPr>
        <p:spPr>
          <a:xfrm>
            <a:off x="3287309" y="1477926"/>
            <a:ext cx="2573002" cy="3109949"/>
          </a:xfrm>
        </p:spPr>
        <p:txBody>
          <a:bodyPr vert="horz" lIns="0" tIns="0" rIns="251999" bIns="0" rtlCol="0">
            <a:noAutofit/>
          </a:bodyPr>
          <a:lstStyle>
            <a:lvl1pPr>
              <a:defRPr lang="en-GB" sz="1600" noProof="0" dirty="0"/>
            </a:lvl1pPr>
            <a:lvl2pPr marL="338400">
              <a:defRPr lang="en-GB" sz="1400" noProof="0" dirty="0" smtClean="0"/>
            </a:lvl2pPr>
            <a:lvl3pPr marL="518400">
              <a:defRPr lang="en-GB" sz="1400" noProof="0" dirty="0" smtClean="0"/>
            </a:lvl3pPr>
            <a:lvl4pPr marL="691200">
              <a:defRPr lang="en-GB" sz="1400" noProof="0" dirty="0" smtClean="0"/>
            </a:lvl4pPr>
            <a:lvl5pPr marL="864000">
              <a:defRPr lang="en-GB" sz="1400" noProof="0" dirty="0"/>
            </a:lvl5pPr>
          </a:lstStyle>
          <a:p>
            <a:pPr lvl="0"/>
            <a:r>
              <a:rPr lang="en-GB" noProof="0" dirty="0"/>
              <a:t>Click to add text</a:t>
            </a:r>
          </a:p>
          <a:p>
            <a:pPr lvl="1"/>
            <a:r>
              <a:rPr lang="fi-FI" noProof="0" dirty="0"/>
              <a:t>Second level</a:t>
            </a:r>
          </a:p>
          <a:p>
            <a:pPr lvl="2"/>
            <a:r>
              <a:rPr lang="fi-FI" noProof="0" dirty="0"/>
              <a:t>Third level</a:t>
            </a:r>
          </a:p>
          <a:p>
            <a:pPr lvl="3"/>
            <a:r>
              <a:rPr lang="fi-FI" noProof="0" dirty="0"/>
              <a:t>Fourth level</a:t>
            </a:r>
          </a:p>
          <a:p>
            <a:pPr lvl="4"/>
            <a:r>
              <a:rPr lang="fi-FI" noProof="0" dirty="0"/>
              <a:t>Fifth level</a:t>
            </a:r>
            <a:endParaRPr lang="en-GB" noProof="0" dirty="0"/>
          </a:p>
        </p:txBody>
      </p:sp>
      <p:sp>
        <p:nvSpPr>
          <p:cNvPr id="12" name="Content Placeholder 2">
            <a:extLst>
              <a:ext uri="{FF2B5EF4-FFF2-40B4-BE49-F238E27FC236}">
                <a16:creationId xmlns:a16="http://schemas.microsoft.com/office/drawing/2014/main" id="{7994B6A3-5AE3-F14A-ABDC-92A6B39DEDBE}"/>
              </a:ext>
            </a:extLst>
          </p:cNvPr>
          <p:cNvSpPr>
            <a:spLocks noGrp="1"/>
          </p:cNvSpPr>
          <p:nvPr>
            <p:ph idx="15" hasCustomPrompt="1"/>
          </p:nvPr>
        </p:nvSpPr>
        <p:spPr>
          <a:xfrm>
            <a:off x="5994736" y="1481470"/>
            <a:ext cx="2573002" cy="3109949"/>
          </a:xfrm>
        </p:spPr>
        <p:txBody>
          <a:bodyPr vert="horz" lIns="0" tIns="0" rIns="251999" bIns="0" rtlCol="0">
            <a:noAutofit/>
          </a:bodyPr>
          <a:lstStyle>
            <a:lvl1pPr>
              <a:defRPr lang="en-GB" sz="1600" noProof="0" dirty="0"/>
            </a:lvl1pPr>
            <a:lvl2pPr marL="345600">
              <a:defRPr lang="en-GB" sz="1400" noProof="0" dirty="0" smtClean="0"/>
            </a:lvl2pPr>
            <a:lvl3pPr marL="518400">
              <a:defRPr lang="en-GB" sz="1400" noProof="0" dirty="0" smtClean="0"/>
            </a:lvl3pPr>
            <a:lvl4pPr marL="691200">
              <a:defRPr lang="en-GB" sz="1400" noProof="0" dirty="0" smtClean="0"/>
            </a:lvl4pPr>
            <a:lvl5pPr marL="864000">
              <a:defRPr lang="en-GB" sz="1400" noProof="0" dirty="0" smtClean="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a:p>
            <a:pPr lvl="1"/>
            <a:endParaRPr lang="en-GB" noProof="0" dirty="0"/>
          </a:p>
        </p:txBody>
      </p:sp>
      <p:sp>
        <p:nvSpPr>
          <p:cNvPr id="5" name="Footer Placeholder 4"/>
          <p:cNvSpPr>
            <a:spLocks noGrp="1"/>
          </p:cNvSpPr>
          <p:nvPr>
            <p:ph type="ftr" sz="quarter" idx="11"/>
          </p:nvPr>
        </p:nvSpPr>
        <p:spPr/>
        <p:txBody>
          <a:bodyPr/>
          <a:lstStyle/>
          <a:p>
            <a:r>
              <a:rPr lang="en-GB" noProof="0"/>
              <a:t>Confidential</a:t>
            </a:r>
            <a:endParaRPr lang="en-GB" noProof="0" dirty="0"/>
          </a:p>
        </p:txBody>
      </p:sp>
      <p:sp>
        <p:nvSpPr>
          <p:cNvPr id="6" name="Slide Number Placeholder 5"/>
          <p:cNvSpPr>
            <a:spLocks noGrp="1"/>
          </p:cNvSpPr>
          <p:nvPr>
            <p:ph type="sldNum" sz="quarter" idx="12"/>
          </p:nvPr>
        </p:nvSpPr>
        <p:spPr/>
        <p:txBody>
          <a:bodyPr/>
          <a:lstStyle/>
          <a:p>
            <a:fld id="{3644D4AD-7034-5E45-AAAE-D685B84B781D}" type="slidenum">
              <a:rPr lang="en-GB" noProof="0" smtClean="0"/>
              <a:t>‹#›</a:t>
            </a:fld>
            <a:endParaRPr lang="en-GB" noProof="0" dirty="0"/>
          </a:p>
        </p:txBody>
      </p:sp>
      <p:sp>
        <p:nvSpPr>
          <p:cNvPr id="13" name="Text Placeholder 6" title="Logo"/>
          <p:cNvSpPr>
            <a:spLocks noGrp="1"/>
          </p:cNvSpPr>
          <p:nvPr>
            <p:ph type="body" sz="quarter" idx="22" hasCustomPrompt="1"/>
          </p:nvPr>
        </p:nvSpPr>
        <p:spPr>
          <a:xfrm>
            <a:off x="129600" y="118800"/>
            <a:ext cx="568800" cy="140400"/>
          </a:xfrm>
          <a:blipFill dpi="0" rotWithShape="1">
            <a:blip r:embed="rId2">
              <a:extLst>
                <a:ext uri="{28A0092B-C50C-407E-A947-70E740481C1C}">
                  <a14:useLocalDpi xmlns:a14="http://schemas.microsoft.com/office/drawing/2010/main" val="0"/>
                </a:ext>
              </a:extLst>
            </a:blip>
            <a:srcRect/>
            <a:stretch>
              <a:fillRect/>
            </a:stretch>
          </a:blipFill>
        </p:spPr>
        <p:txBody>
          <a:bodyPr rIns="0"/>
          <a:lstStyle>
            <a:lvl1pPr marL="0" indent="0">
              <a:buFontTx/>
              <a:buNone/>
              <a:defRPr sz="100">
                <a:solidFill>
                  <a:srgbClr val="E6E6E6"/>
                </a:solidFill>
              </a:defRPr>
            </a:lvl1pPr>
            <a:lvl2pPr marL="342900" indent="0">
              <a:buFontTx/>
              <a:buNone/>
              <a:defRPr sz="800">
                <a:solidFill>
                  <a:schemeClr val="bg2"/>
                </a:solidFill>
              </a:defRPr>
            </a:lvl2pPr>
            <a:lvl3pPr marL="685800" indent="0">
              <a:buFontTx/>
              <a:buNone/>
              <a:defRPr sz="800">
                <a:solidFill>
                  <a:schemeClr val="bg2"/>
                </a:solidFill>
              </a:defRPr>
            </a:lvl3pPr>
            <a:lvl4pPr marL="1028700" indent="0">
              <a:buFontTx/>
              <a:buNone/>
              <a:defRPr sz="800">
                <a:solidFill>
                  <a:schemeClr val="bg2"/>
                </a:solidFill>
              </a:defRPr>
            </a:lvl4pPr>
            <a:lvl5pPr marL="1371600" indent="0">
              <a:buFontTx/>
              <a:buNone/>
              <a:defRPr sz="800">
                <a:solidFill>
                  <a:schemeClr val="bg2"/>
                </a:solidFill>
              </a:defRPr>
            </a:lvl5pPr>
          </a:lstStyle>
          <a:p>
            <a:pPr lvl="0"/>
            <a:r>
              <a:rPr lang="fi-FI" dirty="0"/>
              <a:t> </a:t>
            </a:r>
            <a:endParaRPr lang="en-GB" dirty="0"/>
          </a:p>
        </p:txBody>
      </p:sp>
    </p:spTree>
    <p:extLst>
      <p:ext uri="{BB962C8B-B14F-4D97-AF65-F5344CB8AC3E}">
        <p14:creationId xmlns:p14="http://schemas.microsoft.com/office/powerpoint/2010/main" val="3790202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7860FE2F-192C-464A-AEF6-45EA5A061737}"/>
              </a:ext>
            </a:extLst>
          </p:cNvPr>
          <p:cNvSpPr>
            <a:spLocks noGrp="1" noChangeAspect="1"/>
          </p:cNvSpPr>
          <p:nvPr>
            <p:ph type="pic" idx="14" hasCustomPrompt="1"/>
          </p:nvPr>
        </p:nvSpPr>
        <p:spPr>
          <a:xfrm>
            <a:off x="0" y="0"/>
            <a:ext cx="9144000" cy="339725"/>
          </a:xfrm>
          <a:solidFill>
            <a:srgbClr val="E0DED8"/>
          </a:solidFill>
        </p:spPr>
        <p:txBody>
          <a:bodyPr anchor="t"/>
          <a:lstStyle>
            <a:lvl1pPr marL="0" indent="0" algn="l">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noProof="0" dirty="0"/>
              <a:t>          Click icon to add picture</a:t>
            </a:r>
          </a:p>
        </p:txBody>
      </p:sp>
      <p:sp>
        <p:nvSpPr>
          <p:cNvPr id="2" name="Title 1"/>
          <p:cNvSpPr>
            <a:spLocks noGrp="1"/>
          </p:cNvSpPr>
          <p:nvPr>
            <p:ph type="title"/>
          </p:nvPr>
        </p:nvSpPr>
        <p:spPr>
          <a:xfrm>
            <a:off x="576262" y="768096"/>
            <a:ext cx="7991475" cy="499920"/>
          </a:xfrm>
        </p:spPr>
        <p:txBody>
          <a:bodyPr/>
          <a:lstStyle/>
          <a:p>
            <a:r>
              <a:rPr lang="sv-SE" noProof="0"/>
              <a:t>Klicka här för att ändra mall för rubrikformat</a:t>
            </a:r>
            <a:endParaRPr lang="en-GB" noProof="0" dirty="0"/>
          </a:p>
        </p:txBody>
      </p:sp>
      <p:sp>
        <p:nvSpPr>
          <p:cNvPr id="4" name="Footer Placeholder 3"/>
          <p:cNvSpPr>
            <a:spLocks noGrp="1"/>
          </p:cNvSpPr>
          <p:nvPr>
            <p:ph type="ftr" sz="quarter" idx="11"/>
          </p:nvPr>
        </p:nvSpPr>
        <p:spPr/>
        <p:txBody>
          <a:bodyPr/>
          <a:lstStyle/>
          <a:p>
            <a:r>
              <a:rPr lang="en-GB" noProof="0"/>
              <a:t>Confidential</a:t>
            </a:r>
            <a:endParaRPr lang="en-GB" noProof="0" dirty="0"/>
          </a:p>
        </p:txBody>
      </p:sp>
      <p:sp>
        <p:nvSpPr>
          <p:cNvPr id="5" name="Slide Number Placeholder 4"/>
          <p:cNvSpPr>
            <a:spLocks noGrp="1"/>
          </p:cNvSpPr>
          <p:nvPr>
            <p:ph type="sldNum" sz="quarter" idx="12"/>
          </p:nvPr>
        </p:nvSpPr>
        <p:spPr/>
        <p:txBody>
          <a:bodyPr/>
          <a:lstStyle/>
          <a:p>
            <a:fld id="{3644D4AD-7034-5E45-AAAE-D685B84B781D}" type="slidenum">
              <a:rPr lang="en-GB" noProof="0" smtClean="0"/>
              <a:t>‹#›</a:t>
            </a:fld>
            <a:endParaRPr lang="en-GB" noProof="0" dirty="0"/>
          </a:p>
        </p:txBody>
      </p:sp>
      <p:sp>
        <p:nvSpPr>
          <p:cNvPr id="7" name="Text Placeholder 6" title="Logo"/>
          <p:cNvSpPr>
            <a:spLocks noGrp="1"/>
          </p:cNvSpPr>
          <p:nvPr>
            <p:ph type="body" sz="quarter" idx="22" hasCustomPrompt="1"/>
          </p:nvPr>
        </p:nvSpPr>
        <p:spPr>
          <a:xfrm>
            <a:off x="129600" y="118800"/>
            <a:ext cx="568800" cy="140400"/>
          </a:xfrm>
          <a:blipFill dpi="0" rotWithShape="1">
            <a:blip r:embed="rId2">
              <a:extLst>
                <a:ext uri="{28A0092B-C50C-407E-A947-70E740481C1C}">
                  <a14:useLocalDpi xmlns:a14="http://schemas.microsoft.com/office/drawing/2010/main" val="0"/>
                </a:ext>
              </a:extLst>
            </a:blip>
            <a:srcRect/>
            <a:stretch>
              <a:fillRect/>
            </a:stretch>
          </a:blipFill>
        </p:spPr>
        <p:txBody>
          <a:bodyPr rIns="0"/>
          <a:lstStyle>
            <a:lvl1pPr marL="0" indent="0">
              <a:buFontTx/>
              <a:buNone/>
              <a:defRPr sz="100">
                <a:solidFill>
                  <a:srgbClr val="E6E6E6"/>
                </a:solidFill>
              </a:defRPr>
            </a:lvl1pPr>
            <a:lvl2pPr marL="342900" indent="0">
              <a:buFontTx/>
              <a:buNone/>
              <a:defRPr sz="800">
                <a:solidFill>
                  <a:schemeClr val="bg2"/>
                </a:solidFill>
              </a:defRPr>
            </a:lvl2pPr>
            <a:lvl3pPr marL="685800" indent="0">
              <a:buFontTx/>
              <a:buNone/>
              <a:defRPr sz="800">
                <a:solidFill>
                  <a:schemeClr val="bg2"/>
                </a:solidFill>
              </a:defRPr>
            </a:lvl3pPr>
            <a:lvl4pPr marL="1028700" indent="0">
              <a:buFontTx/>
              <a:buNone/>
              <a:defRPr sz="800">
                <a:solidFill>
                  <a:schemeClr val="bg2"/>
                </a:solidFill>
              </a:defRPr>
            </a:lvl4pPr>
            <a:lvl5pPr marL="1371600" indent="0">
              <a:buFontTx/>
              <a:buNone/>
              <a:defRPr sz="800">
                <a:solidFill>
                  <a:schemeClr val="bg2"/>
                </a:solidFill>
              </a:defRPr>
            </a:lvl5pPr>
          </a:lstStyle>
          <a:p>
            <a:pPr lvl="0"/>
            <a:r>
              <a:rPr lang="fi-FI" dirty="0"/>
              <a:t> </a:t>
            </a:r>
            <a:endParaRPr lang="en-GB" dirty="0"/>
          </a:p>
        </p:txBody>
      </p:sp>
    </p:spTree>
    <p:extLst>
      <p:ext uri="{BB962C8B-B14F-4D97-AF65-F5344CB8AC3E}">
        <p14:creationId xmlns:p14="http://schemas.microsoft.com/office/powerpoint/2010/main" val="242928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Title and 2 Content">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E1510CF4-7171-494B-B929-7B96C51B5570}"/>
              </a:ext>
            </a:extLst>
          </p:cNvPr>
          <p:cNvSpPr>
            <a:spLocks noGrp="1" noChangeAspect="1"/>
          </p:cNvSpPr>
          <p:nvPr>
            <p:ph type="pic" idx="14" hasCustomPrompt="1"/>
          </p:nvPr>
        </p:nvSpPr>
        <p:spPr>
          <a:xfrm>
            <a:off x="0" y="0"/>
            <a:ext cx="9144000" cy="338400"/>
          </a:xfrm>
          <a:solidFill>
            <a:srgbClr val="E0DED8"/>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noProof="0" dirty="0"/>
              <a:t>          Click icon to add picture</a:t>
            </a:r>
          </a:p>
        </p:txBody>
      </p:sp>
      <p:sp>
        <p:nvSpPr>
          <p:cNvPr id="8" name="Content Placeholder 2">
            <a:extLst>
              <a:ext uri="{FF2B5EF4-FFF2-40B4-BE49-F238E27FC236}">
                <a16:creationId xmlns:a16="http://schemas.microsoft.com/office/drawing/2014/main" id="{BD82751E-587B-4D47-9119-863E13D1B344}"/>
              </a:ext>
            </a:extLst>
          </p:cNvPr>
          <p:cNvSpPr>
            <a:spLocks noGrp="1"/>
          </p:cNvSpPr>
          <p:nvPr>
            <p:ph idx="21"/>
          </p:nvPr>
        </p:nvSpPr>
        <p:spPr>
          <a:xfrm>
            <a:off x="576263" y="1102264"/>
            <a:ext cx="2573002" cy="367946"/>
          </a:xfrm>
        </p:spPr>
        <p:txBody>
          <a:bodyPr rIns="0"/>
          <a:lstStyle>
            <a:lvl1pPr marL="0" indent="0">
              <a:buFontTx/>
              <a:buNone/>
              <a:defRPr sz="1400" b="1"/>
            </a:lvl1pPr>
            <a:lvl2pPr>
              <a:defRPr sz="900"/>
            </a:lvl2pPr>
          </a:lstStyle>
          <a:p>
            <a:pPr lvl="0"/>
            <a:r>
              <a:rPr lang="sv-SE" noProof="0"/>
              <a:t>Klicka här för att ändra format på bakgrundstexten</a:t>
            </a:r>
          </a:p>
        </p:txBody>
      </p:sp>
      <p:sp>
        <p:nvSpPr>
          <p:cNvPr id="2" name="Title 1"/>
          <p:cNvSpPr>
            <a:spLocks noGrp="1"/>
          </p:cNvSpPr>
          <p:nvPr>
            <p:ph type="title"/>
          </p:nvPr>
        </p:nvSpPr>
        <p:spPr>
          <a:xfrm>
            <a:off x="576263" y="1477927"/>
            <a:ext cx="5305554" cy="721576"/>
          </a:xfrm>
        </p:spPr>
        <p:txBody>
          <a:bodyPr>
            <a:normAutofit/>
          </a:bodyPr>
          <a:lstStyle>
            <a:lvl1pPr>
              <a:defRPr sz="2400"/>
            </a:lvl1pPr>
          </a:lstStyle>
          <a:p>
            <a:r>
              <a:rPr lang="sv-SE" noProof="0"/>
              <a:t>Klicka här för att ändra mall för rubrikformat</a:t>
            </a:r>
            <a:endParaRPr lang="en-GB" noProof="0" dirty="0"/>
          </a:p>
        </p:txBody>
      </p:sp>
      <p:sp>
        <p:nvSpPr>
          <p:cNvPr id="9" name="Content Placeholder 2">
            <a:extLst>
              <a:ext uri="{FF2B5EF4-FFF2-40B4-BE49-F238E27FC236}">
                <a16:creationId xmlns:a16="http://schemas.microsoft.com/office/drawing/2014/main" id="{458FB365-7435-FA41-AB38-AB3DFB97A6B4}"/>
              </a:ext>
            </a:extLst>
          </p:cNvPr>
          <p:cNvSpPr>
            <a:spLocks noGrp="1"/>
          </p:cNvSpPr>
          <p:nvPr>
            <p:ph idx="13" hasCustomPrompt="1"/>
          </p:nvPr>
        </p:nvSpPr>
        <p:spPr>
          <a:xfrm>
            <a:off x="579883" y="2411111"/>
            <a:ext cx="2573002" cy="2152049"/>
          </a:xfrm>
        </p:spPr>
        <p:txBody>
          <a:bodyPr/>
          <a:lstStyle>
            <a:lvl1pPr>
              <a:defRPr sz="1600"/>
            </a:lvl1pPr>
            <a:lvl2pPr marL="345600">
              <a:defRPr sz="1400"/>
            </a:lvl2pPr>
            <a:lvl3pPr marL="518400">
              <a:defRPr sz="1400"/>
            </a:lvl3pPr>
            <a:lvl4pPr marL="691200">
              <a:defRPr sz="1400"/>
            </a:lvl4pPr>
            <a:lvl5pPr marL="864000">
              <a:defRPr sz="14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8" name="Content Placeholder 2">
            <a:extLst>
              <a:ext uri="{FF2B5EF4-FFF2-40B4-BE49-F238E27FC236}">
                <a16:creationId xmlns:a16="http://schemas.microsoft.com/office/drawing/2014/main" id="{1D8550AB-E4AB-9B4E-AEEE-0F3CB58838E4}"/>
              </a:ext>
            </a:extLst>
          </p:cNvPr>
          <p:cNvSpPr>
            <a:spLocks noGrp="1"/>
          </p:cNvSpPr>
          <p:nvPr>
            <p:ph idx="19" hasCustomPrompt="1"/>
          </p:nvPr>
        </p:nvSpPr>
        <p:spPr>
          <a:xfrm>
            <a:off x="3285499" y="2411112"/>
            <a:ext cx="2573002" cy="2152049"/>
          </a:xfrm>
        </p:spPr>
        <p:txBody>
          <a:bodyPr/>
          <a:lstStyle>
            <a:lvl1pPr>
              <a:defRPr sz="1600"/>
            </a:lvl1pPr>
            <a:lvl2pPr marL="345600">
              <a:defRPr sz="1400"/>
            </a:lvl2pPr>
            <a:lvl3pPr marL="518400">
              <a:defRPr sz="1400"/>
            </a:lvl3pPr>
            <a:lvl4pPr marL="691200">
              <a:defRPr sz="1400"/>
            </a:lvl4pPr>
            <a:lvl5pPr marL="864000">
              <a:defRPr sz="1400"/>
            </a:lvl5pPr>
          </a:lstStyle>
          <a:p>
            <a:pPr lvl="0"/>
            <a:r>
              <a:rPr lang="en-GB" noProof="0" dirty="0"/>
              <a:t>Click to add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Footer Placeholder 4"/>
          <p:cNvSpPr>
            <a:spLocks noGrp="1"/>
          </p:cNvSpPr>
          <p:nvPr>
            <p:ph type="ftr" sz="quarter" idx="11"/>
          </p:nvPr>
        </p:nvSpPr>
        <p:spPr/>
        <p:txBody>
          <a:bodyPr/>
          <a:lstStyle/>
          <a:p>
            <a:r>
              <a:rPr lang="en-GB" noProof="0"/>
              <a:t>Confidential</a:t>
            </a:r>
            <a:endParaRPr lang="en-GB" noProof="0" dirty="0"/>
          </a:p>
        </p:txBody>
      </p:sp>
      <p:sp>
        <p:nvSpPr>
          <p:cNvPr id="6" name="Slide Number Placeholder 5"/>
          <p:cNvSpPr>
            <a:spLocks noGrp="1"/>
          </p:cNvSpPr>
          <p:nvPr>
            <p:ph type="sldNum" sz="quarter" idx="12"/>
          </p:nvPr>
        </p:nvSpPr>
        <p:spPr/>
        <p:txBody>
          <a:bodyPr/>
          <a:lstStyle/>
          <a:p>
            <a:fld id="{3644D4AD-7034-5E45-AAAE-D685B84B781D}" type="slidenum">
              <a:rPr lang="en-GB" noProof="0" smtClean="0"/>
              <a:t>‹#›</a:t>
            </a:fld>
            <a:endParaRPr lang="en-GB" noProof="0" dirty="0"/>
          </a:p>
        </p:txBody>
      </p:sp>
      <p:sp>
        <p:nvSpPr>
          <p:cNvPr id="11" name="Text Placeholder 6" title="Logo"/>
          <p:cNvSpPr>
            <a:spLocks noGrp="1"/>
          </p:cNvSpPr>
          <p:nvPr>
            <p:ph type="body" sz="quarter" idx="22" hasCustomPrompt="1"/>
          </p:nvPr>
        </p:nvSpPr>
        <p:spPr>
          <a:xfrm>
            <a:off x="129600" y="118800"/>
            <a:ext cx="568800" cy="140400"/>
          </a:xfrm>
          <a:blipFill dpi="0" rotWithShape="1">
            <a:blip r:embed="rId2">
              <a:extLst>
                <a:ext uri="{28A0092B-C50C-407E-A947-70E740481C1C}">
                  <a14:useLocalDpi xmlns:a14="http://schemas.microsoft.com/office/drawing/2010/main" val="0"/>
                </a:ext>
              </a:extLst>
            </a:blip>
            <a:srcRect/>
            <a:stretch>
              <a:fillRect/>
            </a:stretch>
          </a:blipFill>
        </p:spPr>
        <p:txBody>
          <a:bodyPr rIns="0"/>
          <a:lstStyle>
            <a:lvl1pPr marL="0" indent="0">
              <a:buFontTx/>
              <a:buNone/>
              <a:defRPr sz="100">
                <a:solidFill>
                  <a:srgbClr val="E6E6E6"/>
                </a:solidFill>
              </a:defRPr>
            </a:lvl1pPr>
            <a:lvl2pPr marL="342900" indent="0">
              <a:buFontTx/>
              <a:buNone/>
              <a:defRPr sz="800">
                <a:solidFill>
                  <a:schemeClr val="bg2"/>
                </a:solidFill>
              </a:defRPr>
            </a:lvl2pPr>
            <a:lvl3pPr marL="685800" indent="0">
              <a:buFontTx/>
              <a:buNone/>
              <a:defRPr sz="800">
                <a:solidFill>
                  <a:schemeClr val="bg2"/>
                </a:solidFill>
              </a:defRPr>
            </a:lvl3pPr>
            <a:lvl4pPr marL="1028700" indent="0">
              <a:buFontTx/>
              <a:buNone/>
              <a:defRPr sz="800">
                <a:solidFill>
                  <a:schemeClr val="bg2"/>
                </a:solidFill>
              </a:defRPr>
            </a:lvl4pPr>
            <a:lvl5pPr marL="1371600" indent="0">
              <a:buFontTx/>
              <a:buNone/>
              <a:defRPr sz="800">
                <a:solidFill>
                  <a:schemeClr val="bg2"/>
                </a:solidFill>
              </a:defRPr>
            </a:lvl5pPr>
          </a:lstStyle>
          <a:p>
            <a:pPr lvl="0"/>
            <a:r>
              <a:rPr lang="fi-FI" dirty="0"/>
              <a:t> </a:t>
            </a:r>
            <a:endParaRPr lang="en-GB" dirty="0"/>
          </a:p>
        </p:txBody>
      </p:sp>
    </p:spTree>
    <p:extLst>
      <p:ext uri="{BB962C8B-B14F-4D97-AF65-F5344CB8AC3E}">
        <p14:creationId xmlns:p14="http://schemas.microsoft.com/office/powerpoint/2010/main" val="1604881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6263" y="768096"/>
            <a:ext cx="7987856" cy="499920"/>
          </a:xfrm>
          <a:prstGeom prst="rect">
            <a:avLst/>
          </a:prstGeom>
        </p:spPr>
        <p:txBody>
          <a:bodyPr vert="horz" lIns="0" tIns="0" rIns="0" bIns="0" rtlCol="0" anchor="t" anchorCtr="0">
            <a:no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579882" y="1479152"/>
            <a:ext cx="7987856" cy="3108723"/>
          </a:xfrm>
          <a:prstGeom prst="rect">
            <a:avLst/>
          </a:prstGeom>
        </p:spPr>
        <p:txBody>
          <a:bodyPr vert="horz" lIns="0" tIns="0" rIns="32400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Footer Placeholder 4"/>
          <p:cNvSpPr>
            <a:spLocks noGrp="1"/>
          </p:cNvSpPr>
          <p:nvPr>
            <p:ph type="ftr" sz="quarter" idx="3"/>
          </p:nvPr>
        </p:nvSpPr>
        <p:spPr>
          <a:xfrm>
            <a:off x="4190300" y="4734000"/>
            <a:ext cx="4896099" cy="273844"/>
          </a:xfrm>
          <a:prstGeom prst="rect">
            <a:avLst/>
          </a:prstGeom>
        </p:spPr>
        <p:txBody>
          <a:bodyPr vert="horz" lIns="91440" tIns="45720" rIns="91440" bIns="0" rtlCol="0" anchor="b" anchorCtr="0"/>
          <a:lstStyle>
            <a:lvl1pPr algn="r">
              <a:defRPr sz="900">
                <a:solidFill>
                  <a:srgbClr val="A2A1A1"/>
                </a:solidFill>
                <a:latin typeface="Arial" panose="020B0604020202020204" pitchFamily="34" charset="0"/>
                <a:cs typeface="Arial" panose="020B0604020202020204" pitchFamily="34" charset="0"/>
              </a:defRPr>
            </a:lvl1pPr>
          </a:lstStyle>
          <a:p>
            <a:r>
              <a:rPr lang="en-GB"/>
              <a:t>Confidential</a:t>
            </a:r>
            <a:endParaRPr lang="en-GB" dirty="0"/>
          </a:p>
        </p:txBody>
      </p:sp>
      <p:sp>
        <p:nvSpPr>
          <p:cNvPr id="6" name="Slide Number Placeholder 5"/>
          <p:cNvSpPr>
            <a:spLocks noGrp="1"/>
          </p:cNvSpPr>
          <p:nvPr>
            <p:ph type="sldNum" sz="quarter" idx="4"/>
          </p:nvPr>
        </p:nvSpPr>
        <p:spPr>
          <a:xfrm>
            <a:off x="7027200" y="32400"/>
            <a:ext cx="2057400" cy="273844"/>
          </a:xfrm>
          <a:prstGeom prst="rect">
            <a:avLst/>
          </a:prstGeom>
        </p:spPr>
        <p:txBody>
          <a:bodyPr vert="horz" lIns="91440" tIns="45720" rIns="91440" bIns="45720" rtlCol="0" anchor="ctr"/>
          <a:lstStyle>
            <a:lvl1pPr algn="r">
              <a:defRPr sz="70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fld id="{3644D4AD-7034-5E45-AAAE-D685B84B781D}" type="slidenum">
              <a:rPr lang="fi-FI" smtClean="0"/>
              <a:pPr/>
              <a:t>‹#›</a:t>
            </a:fld>
            <a:endParaRPr lang="fi-FI"/>
          </a:p>
        </p:txBody>
      </p:sp>
    </p:spTree>
    <p:extLst>
      <p:ext uri="{BB962C8B-B14F-4D97-AF65-F5344CB8AC3E}">
        <p14:creationId xmlns:p14="http://schemas.microsoft.com/office/powerpoint/2010/main" val="802195330"/>
      </p:ext>
    </p:extLst>
  </p:cSld>
  <p:clrMap bg1="lt1" tx1="dk1" bg2="lt2" tx2="dk2" accent1="accent1" accent2="accent2" accent3="accent3" accent4="accent4" accent5="accent5" accent6="accent6" hlink="hlink" folHlink="folHlink"/>
  <p:sldLayoutIdLst>
    <p:sldLayoutId id="2147483699" r:id="rId1"/>
    <p:sldLayoutId id="2147483705" r:id="rId2"/>
    <p:sldLayoutId id="2147483706" r:id="rId3"/>
    <p:sldLayoutId id="2147483674" r:id="rId4"/>
    <p:sldLayoutId id="2147483677" r:id="rId5"/>
    <p:sldLayoutId id="2147483662" r:id="rId6"/>
    <p:sldLayoutId id="2147483682" r:id="rId7"/>
    <p:sldLayoutId id="2147483666" r:id="rId8"/>
    <p:sldLayoutId id="2147483683" r:id="rId9"/>
    <p:sldLayoutId id="2147483691" r:id="rId10"/>
    <p:sldLayoutId id="2147483684" r:id="rId11"/>
    <p:sldLayoutId id="2147483703" r:id="rId12"/>
    <p:sldLayoutId id="2147483704" r:id="rId13"/>
    <p:sldLayoutId id="2147483667" r:id="rId14"/>
    <p:sldLayoutId id="2147483685" r:id="rId15"/>
    <p:sldLayoutId id="2147483687" r:id="rId16"/>
    <p:sldLayoutId id="2147483692" r:id="rId17"/>
    <p:sldLayoutId id="2147483680" r:id="rId18"/>
    <p:sldLayoutId id="2147483695" r:id="rId19"/>
    <p:sldLayoutId id="2147483679" r:id="rId20"/>
    <p:sldLayoutId id="2147483698" r:id="rId21"/>
    <p:sldLayoutId id="2147483697" r:id="rId22"/>
    <p:sldLayoutId id="2147483690" r:id="rId23"/>
    <p:sldLayoutId id="2147483688" r:id="rId24"/>
    <p:sldLayoutId id="2147483675" r:id="rId25"/>
    <p:sldLayoutId id="2147483673" r:id="rId26"/>
    <p:sldLayoutId id="2147483681" r:id="rId27"/>
    <p:sldLayoutId id="2147483694" r:id="rId28"/>
    <p:sldLayoutId id="2147483693" r:id="rId29"/>
    <p:sldLayoutId id="2147483702"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90000"/>
        </a:lnSpc>
        <a:spcBef>
          <a:spcPct val="0"/>
        </a:spcBef>
        <a:buNone/>
        <a:defRPr sz="2000" b="1" kern="1200">
          <a:solidFill>
            <a:schemeClr val="tx1"/>
          </a:solidFill>
          <a:latin typeface="Arial" panose="020B0604020202020204" pitchFamily="34" charset="0"/>
          <a:ea typeface="+mj-ea"/>
          <a:cs typeface="Arial" panose="020B0604020202020204" pitchFamily="34" charset="0"/>
        </a:defRPr>
      </a:lvl1pPr>
    </p:titleStyle>
    <p:bodyStyle>
      <a:lvl1pPr marL="172800" indent="-172800" algn="l" defTabSz="685800" rtl="0" eaLnBrk="1" latinLnBrk="0" hangingPunct="1">
        <a:lnSpc>
          <a:spcPct val="110000"/>
        </a:lnSpc>
        <a:spcBef>
          <a:spcPts val="75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110000"/>
        </a:lnSpc>
        <a:spcBef>
          <a:spcPts val="375"/>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110000"/>
        </a:lnSpc>
        <a:spcBef>
          <a:spcPts val="375"/>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11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11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orient="horz" pos="2890" userDrawn="1">
          <p15:clr>
            <a:srgbClr val="F26B43"/>
          </p15:clr>
        </p15:guide>
        <p15:guide id="3" orient="horz" pos="350" userDrawn="1">
          <p15:clr>
            <a:srgbClr val="F26B43"/>
          </p15:clr>
        </p15:guide>
        <p15:guide id="4" pos="2880" userDrawn="1">
          <p15:clr>
            <a:srgbClr val="F26B43"/>
          </p15:clr>
        </p15:guide>
        <p15:guide id="5" pos="5397" userDrawn="1">
          <p15:clr>
            <a:srgbClr val="F26B43"/>
          </p15:clr>
        </p15:guide>
        <p15:guide id="6" pos="363" userDrawn="1">
          <p15:clr>
            <a:srgbClr val="F26B43"/>
          </p15:clr>
        </p15:guide>
        <p15:guide id="7" orient="horz" pos="21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jpg"/><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g"/><Relationship Id="rId1" Type="http://schemas.openxmlformats.org/officeDocument/2006/relationships/slideLayout" Target="../slideLayouts/slideLayout8.xml"/><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g"/><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jpg"/><Relationship Id="rId1" Type="http://schemas.openxmlformats.org/officeDocument/2006/relationships/slideLayout" Target="../slideLayouts/slideLayout8.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jpg"/><Relationship Id="rId1" Type="http://schemas.openxmlformats.org/officeDocument/2006/relationships/slideLayout" Target="../slideLayouts/slideLayout8.xml"/><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jpg"/><Relationship Id="rId1" Type="http://schemas.openxmlformats.org/officeDocument/2006/relationships/slideLayout" Target="../slideLayouts/slideLayout8.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jpg"/><Relationship Id="rId1" Type="http://schemas.openxmlformats.org/officeDocument/2006/relationships/slideLayout" Target="../slideLayouts/slideLayout8.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jpg"/><Relationship Id="rId1" Type="http://schemas.openxmlformats.org/officeDocument/2006/relationships/slideLayout" Target="../slideLayouts/slideLayout8.xml"/><Relationship Id="rId5" Type="http://schemas.openxmlformats.org/officeDocument/2006/relationships/image" Target="../media/image40.png"/><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jpg"/><Relationship Id="rId1" Type="http://schemas.openxmlformats.org/officeDocument/2006/relationships/slideLayout" Target="../slideLayouts/slideLayout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jpg"/><Relationship Id="rId1" Type="http://schemas.openxmlformats.org/officeDocument/2006/relationships/slideLayout" Target="../slideLayouts/slideLayout8.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jpg"/><Relationship Id="rId1" Type="http://schemas.openxmlformats.org/officeDocument/2006/relationships/slideLayout" Target="../slideLayouts/slideLayout8.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jpg"/><Relationship Id="rId1" Type="http://schemas.openxmlformats.org/officeDocument/2006/relationships/slideLayout" Target="../slideLayouts/slideLayout8.xml"/><Relationship Id="rId5" Type="http://schemas.openxmlformats.org/officeDocument/2006/relationships/image" Target="../media/image53.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4.jpg"/><Relationship Id="rId1" Type="http://schemas.openxmlformats.org/officeDocument/2006/relationships/slideLayout" Target="../slideLayouts/slideLayout8.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4.jpg"/><Relationship Id="rId1" Type="http://schemas.openxmlformats.org/officeDocument/2006/relationships/slideLayout" Target="../slideLayouts/slideLayout8.xml"/><Relationship Id="rId5" Type="http://schemas.openxmlformats.org/officeDocument/2006/relationships/image" Target="../media/image61.png"/><Relationship Id="rId4" Type="http://schemas.openxmlformats.org/officeDocument/2006/relationships/image" Target="../media/image60.png"/></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4.jpg"/><Relationship Id="rId1" Type="http://schemas.openxmlformats.org/officeDocument/2006/relationships/slideLayout" Target="../slideLayouts/slideLayout8.xml"/><Relationship Id="rId4" Type="http://schemas.openxmlformats.org/officeDocument/2006/relationships/image" Target="../media/image63.png"/></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4.jpg"/><Relationship Id="rId1" Type="http://schemas.openxmlformats.org/officeDocument/2006/relationships/slideLayout" Target="../slideLayouts/slideLayout8.xml"/><Relationship Id="rId4" Type="http://schemas.openxmlformats.org/officeDocument/2006/relationships/image" Target="../media/image6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g"/><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g"/><Relationship Id="rId1" Type="http://schemas.openxmlformats.org/officeDocument/2006/relationships/slideLayout" Target="../slideLayouts/slideLayout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tshållare för bild 2">
            <a:extLst>
              <a:ext uri="{FF2B5EF4-FFF2-40B4-BE49-F238E27FC236}">
                <a16:creationId xmlns:a16="http://schemas.microsoft.com/office/drawing/2014/main" id="{5CFDFE88-4F3D-40D7-B374-2D72168642DC}"/>
              </a:ext>
            </a:extLst>
          </p:cNvPr>
          <p:cNvPicPr>
            <a:picLocks noGrp="1" noChangeAspect="1"/>
          </p:cNvPicPr>
          <p:nvPr>
            <p:ph type="pic" sz="quarter" idx="12"/>
          </p:nvPr>
        </p:nvPicPr>
        <p:blipFill>
          <a:blip r:embed="rId2"/>
          <a:srcRect/>
          <a:stretch>
            <a:fillRect/>
          </a:stretch>
        </p:blipFill>
        <p:spPr/>
      </p:pic>
      <p:sp>
        <p:nvSpPr>
          <p:cNvPr id="24" name="Title 23"/>
          <p:cNvSpPr>
            <a:spLocks noGrp="1"/>
          </p:cNvSpPr>
          <p:nvPr>
            <p:ph type="ctrTitle"/>
          </p:nvPr>
        </p:nvSpPr>
        <p:spPr>
          <a:xfrm>
            <a:off x="570600" y="1739356"/>
            <a:ext cx="5306400" cy="950075"/>
          </a:xfrm>
        </p:spPr>
        <p:txBody>
          <a:bodyPr/>
          <a:lstStyle/>
          <a:p>
            <a:br>
              <a:rPr lang="sv-SE" dirty="0">
                <a:solidFill>
                  <a:schemeClr val="bg2"/>
                </a:solidFill>
              </a:rPr>
            </a:br>
            <a:br>
              <a:rPr lang="sv-SE" dirty="0">
                <a:solidFill>
                  <a:schemeClr val="bg2"/>
                </a:solidFill>
              </a:rPr>
            </a:br>
            <a:r>
              <a:rPr lang="sv-SE" dirty="0" err="1">
                <a:solidFill>
                  <a:schemeClr val="bg2"/>
                </a:solidFill>
              </a:rPr>
              <a:t>Lifecare</a:t>
            </a:r>
            <a:r>
              <a:rPr lang="sv-SE" dirty="0">
                <a:solidFill>
                  <a:schemeClr val="bg2"/>
                </a:solidFill>
              </a:rPr>
              <a:t> Mobil Omsorg</a:t>
            </a:r>
            <a:br>
              <a:rPr lang="sv-SE" dirty="0">
                <a:solidFill>
                  <a:schemeClr val="bg2"/>
                </a:solidFill>
              </a:rPr>
            </a:br>
            <a:r>
              <a:rPr lang="sv-SE" dirty="0">
                <a:solidFill>
                  <a:schemeClr val="bg2"/>
                </a:solidFill>
              </a:rPr>
              <a:t>Haninge</a:t>
            </a:r>
            <a:endParaRPr lang="en-GB" dirty="0"/>
          </a:p>
        </p:txBody>
      </p:sp>
      <p:sp>
        <p:nvSpPr>
          <p:cNvPr id="19" name="Subtitle 18"/>
          <p:cNvSpPr>
            <a:spLocks noGrp="1"/>
          </p:cNvSpPr>
          <p:nvPr>
            <p:ph type="subTitle" idx="1"/>
          </p:nvPr>
        </p:nvSpPr>
        <p:spPr/>
        <p:txBody>
          <a:bodyPr/>
          <a:lstStyle/>
          <a:p>
            <a:pPr>
              <a:spcBef>
                <a:spcPts val="0"/>
              </a:spcBef>
            </a:pPr>
            <a:endParaRPr lang="en-GB" dirty="0"/>
          </a:p>
          <a:p>
            <a:pPr>
              <a:spcBef>
                <a:spcPts val="0"/>
              </a:spcBef>
            </a:pPr>
            <a:endParaRPr lang="en-GB" dirty="0"/>
          </a:p>
          <a:p>
            <a:pPr>
              <a:spcBef>
                <a:spcPts val="0"/>
              </a:spcBef>
            </a:pPr>
            <a:endParaRPr lang="en-GB" dirty="0"/>
          </a:p>
          <a:p>
            <a:pPr>
              <a:spcBef>
                <a:spcPts val="0"/>
              </a:spcBef>
            </a:pPr>
            <a:r>
              <a:rPr lang="en-GB" dirty="0"/>
              <a:t>2021-10-18</a:t>
            </a:r>
          </a:p>
        </p:txBody>
      </p:sp>
      <p:sp>
        <p:nvSpPr>
          <p:cNvPr id="27" name="Text Placeholder 26"/>
          <p:cNvSpPr>
            <a:spLocks noGrp="1"/>
          </p:cNvSpPr>
          <p:nvPr>
            <p:ph type="body" sz="quarter" idx="15"/>
          </p:nvPr>
        </p:nvSpPr>
        <p:spPr/>
        <p:txBody>
          <a:bodyPr/>
          <a:lstStyle/>
          <a:p>
            <a:r>
              <a:rPr lang="en-GB" dirty="0"/>
              <a:t>Michaela Mackerle</a:t>
            </a:r>
          </a:p>
        </p:txBody>
      </p:sp>
      <p:sp>
        <p:nvSpPr>
          <p:cNvPr id="7" name="Platshållare för bild 6">
            <a:extLst>
              <a:ext uri="{FF2B5EF4-FFF2-40B4-BE49-F238E27FC236}">
                <a16:creationId xmlns:a16="http://schemas.microsoft.com/office/drawing/2014/main" id="{3CF755B7-F420-45D7-B607-528FD1320845}"/>
              </a:ext>
            </a:extLst>
          </p:cNvPr>
          <p:cNvSpPr>
            <a:spLocks noGrp="1"/>
          </p:cNvSpPr>
          <p:nvPr>
            <p:ph type="pic" sz="quarter" idx="14"/>
          </p:nvPr>
        </p:nvSpPr>
        <p:spPr/>
        <p:txBody>
          <a:bodyPr/>
          <a:lstStyle/>
          <a:p>
            <a:endParaRPr lang="sv-SE"/>
          </a:p>
        </p:txBody>
      </p:sp>
    </p:spTree>
    <p:extLst>
      <p:ext uri="{BB962C8B-B14F-4D97-AF65-F5344CB8AC3E}">
        <p14:creationId xmlns:p14="http://schemas.microsoft.com/office/powerpoint/2010/main" val="176235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latshållare för bild 20">
            <a:extLst>
              <a:ext uri="{FF2B5EF4-FFF2-40B4-BE49-F238E27FC236}">
                <a16:creationId xmlns:a16="http://schemas.microsoft.com/office/drawing/2014/main" id="{76435245-DB40-464C-B114-C7A08932E121}"/>
              </a:ext>
            </a:extLst>
          </p:cNvPr>
          <p:cNvPicPr>
            <a:picLocks noGrp="1" noChangeAspect="1"/>
          </p:cNvPicPr>
          <p:nvPr>
            <p:ph type="pic" idx="14"/>
          </p:nvPr>
        </p:nvPicPr>
        <p:blipFill>
          <a:blip r:embed="rId2"/>
          <a:srcRect t="44625" b="44625"/>
          <a:stretch>
            <a:fillRect/>
          </a:stretch>
        </p:blipFill>
        <p:spPr/>
      </p:pic>
      <p:sp>
        <p:nvSpPr>
          <p:cNvPr id="3" name="Rubrik 2">
            <a:extLst>
              <a:ext uri="{FF2B5EF4-FFF2-40B4-BE49-F238E27FC236}">
                <a16:creationId xmlns:a16="http://schemas.microsoft.com/office/drawing/2014/main" id="{C757E731-4146-42F2-A599-C98D144C90F1}"/>
              </a:ext>
            </a:extLst>
          </p:cNvPr>
          <p:cNvSpPr>
            <a:spLocks noGrp="1"/>
          </p:cNvSpPr>
          <p:nvPr>
            <p:ph type="title"/>
          </p:nvPr>
        </p:nvSpPr>
        <p:spPr>
          <a:xfrm>
            <a:off x="414000" y="727828"/>
            <a:ext cx="8715950" cy="499920"/>
          </a:xfrm>
        </p:spPr>
        <p:txBody>
          <a:bodyPr/>
          <a:lstStyle/>
          <a:p>
            <a:r>
              <a:rPr lang="sv-SE" dirty="0"/>
              <a:t>Min dag – Besök utan verkställighet</a:t>
            </a:r>
          </a:p>
        </p:txBody>
      </p:sp>
      <p:sp>
        <p:nvSpPr>
          <p:cNvPr id="4" name="Platshållare för sidfot 3">
            <a:extLst>
              <a:ext uri="{FF2B5EF4-FFF2-40B4-BE49-F238E27FC236}">
                <a16:creationId xmlns:a16="http://schemas.microsoft.com/office/drawing/2014/main" id="{E126AF1B-3AE6-4949-884C-634375D60089}"/>
              </a:ext>
            </a:extLst>
          </p:cNvPr>
          <p:cNvSpPr>
            <a:spLocks noGrp="1"/>
          </p:cNvSpPr>
          <p:nvPr>
            <p:ph type="ftr" sz="quarter" idx="11"/>
          </p:nvPr>
        </p:nvSpPr>
        <p:spPr/>
        <p:txBody>
          <a:bodyPr/>
          <a:lstStyle/>
          <a:p>
            <a:r>
              <a:rPr lang="en-GB" noProof="0" dirty="0"/>
              <a:t>Public</a:t>
            </a:r>
          </a:p>
        </p:txBody>
      </p:sp>
      <p:sp>
        <p:nvSpPr>
          <p:cNvPr id="5" name="Platshållare för bildnummer 4">
            <a:extLst>
              <a:ext uri="{FF2B5EF4-FFF2-40B4-BE49-F238E27FC236}">
                <a16:creationId xmlns:a16="http://schemas.microsoft.com/office/drawing/2014/main" id="{03D7A081-0C22-475B-843F-786F267EF90D}"/>
              </a:ext>
            </a:extLst>
          </p:cNvPr>
          <p:cNvSpPr>
            <a:spLocks noGrp="1"/>
          </p:cNvSpPr>
          <p:nvPr>
            <p:ph type="sldNum" sz="quarter" idx="12"/>
          </p:nvPr>
        </p:nvSpPr>
        <p:spPr/>
        <p:txBody>
          <a:bodyPr/>
          <a:lstStyle/>
          <a:p>
            <a:fld id="{3644D4AD-7034-5E45-AAAE-D685B84B781D}" type="slidenum">
              <a:rPr lang="en-GB" noProof="0" smtClean="0"/>
              <a:t>10</a:t>
            </a:fld>
            <a:endParaRPr lang="en-GB" noProof="0" dirty="0"/>
          </a:p>
        </p:txBody>
      </p:sp>
      <p:sp>
        <p:nvSpPr>
          <p:cNvPr id="6" name="Platshållare för text 5">
            <a:extLst>
              <a:ext uri="{FF2B5EF4-FFF2-40B4-BE49-F238E27FC236}">
                <a16:creationId xmlns:a16="http://schemas.microsoft.com/office/drawing/2014/main" id="{4F5E201E-46A1-4DD6-9A50-D70A8071CEBB}"/>
              </a:ext>
            </a:extLst>
          </p:cNvPr>
          <p:cNvSpPr>
            <a:spLocks noGrp="1"/>
          </p:cNvSpPr>
          <p:nvPr>
            <p:ph type="body" sz="quarter" idx="22"/>
          </p:nvPr>
        </p:nvSpPr>
        <p:spPr/>
        <p:txBody>
          <a:bodyPr/>
          <a:lstStyle/>
          <a:p>
            <a:endParaRPr lang="sv-SE" dirty="0"/>
          </a:p>
        </p:txBody>
      </p:sp>
      <p:sp>
        <p:nvSpPr>
          <p:cNvPr id="8" name="textruta 6">
            <a:extLst>
              <a:ext uri="{FF2B5EF4-FFF2-40B4-BE49-F238E27FC236}">
                <a16:creationId xmlns:a16="http://schemas.microsoft.com/office/drawing/2014/main" id="{410DE530-BCF2-475C-B744-5907428AA341}"/>
              </a:ext>
            </a:extLst>
          </p:cNvPr>
          <p:cNvSpPr txBox="1"/>
          <p:nvPr/>
        </p:nvSpPr>
        <p:spPr>
          <a:xfrm>
            <a:off x="3376987" y="1684169"/>
            <a:ext cx="2264053" cy="1569660"/>
          </a:xfrm>
          <a:prstGeom prst="rect">
            <a:avLst/>
          </a:prstGeom>
          <a:noFill/>
        </p:spPr>
        <p:txBody>
          <a:bodyPr wrap="square" rtlCol="0">
            <a:spAutoFit/>
          </a:bodyPr>
          <a:lstStyle/>
          <a:p>
            <a:r>
              <a:rPr lang="sv-SE" sz="1200" dirty="0"/>
              <a:t>Om brukaren saknar verkställighet eller om det är en fiktiv brukare upplagd i Lifecare Planering kan du endast läsa om besöket.</a:t>
            </a:r>
          </a:p>
          <a:p>
            <a:endParaRPr lang="sv-SE" sz="1200" dirty="0"/>
          </a:p>
          <a:p>
            <a:r>
              <a:rPr lang="sv-SE" sz="1200" dirty="0"/>
              <a:t>Du kan ej rapportera tid eller insats på besöket.</a:t>
            </a:r>
          </a:p>
        </p:txBody>
      </p:sp>
      <p:pic>
        <p:nvPicPr>
          <p:cNvPr id="10" name="Picture 9" descr="A screenshot of a cell phone&#10;&#10;Description automatically generated">
            <a:extLst>
              <a:ext uri="{FF2B5EF4-FFF2-40B4-BE49-F238E27FC236}">
                <a16:creationId xmlns:a16="http://schemas.microsoft.com/office/drawing/2014/main" id="{54E71AE5-8ACD-4A86-8AA6-0C49BF35F125}"/>
              </a:ext>
            </a:extLst>
          </p:cNvPr>
          <p:cNvPicPr>
            <a:picLocks noChangeAspect="1"/>
          </p:cNvPicPr>
          <p:nvPr/>
        </p:nvPicPr>
        <p:blipFill>
          <a:blip r:embed="rId3"/>
          <a:stretch>
            <a:fillRect/>
          </a:stretch>
        </p:blipFill>
        <p:spPr>
          <a:xfrm>
            <a:off x="414000" y="1752882"/>
            <a:ext cx="1949550" cy="1219263"/>
          </a:xfrm>
          <a:prstGeom prst="rect">
            <a:avLst/>
          </a:prstGeom>
        </p:spPr>
      </p:pic>
    </p:spTree>
    <p:extLst>
      <p:ext uri="{BB962C8B-B14F-4D97-AF65-F5344CB8AC3E}">
        <p14:creationId xmlns:p14="http://schemas.microsoft.com/office/powerpoint/2010/main" val="286780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latshållare för bild 20">
            <a:extLst>
              <a:ext uri="{FF2B5EF4-FFF2-40B4-BE49-F238E27FC236}">
                <a16:creationId xmlns:a16="http://schemas.microsoft.com/office/drawing/2014/main" id="{76435245-DB40-464C-B114-C7A08932E121}"/>
              </a:ext>
            </a:extLst>
          </p:cNvPr>
          <p:cNvPicPr>
            <a:picLocks noGrp="1" noChangeAspect="1"/>
          </p:cNvPicPr>
          <p:nvPr>
            <p:ph type="pic" idx="14"/>
          </p:nvPr>
        </p:nvPicPr>
        <p:blipFill>
          <a:blip r:embed="rId2"/>
          <a:srcRect t="44625" b="44625"/>
          <a:stretch>
            <a:fillRect/>
          </a:stretch>
        </p:blipFill>
        <p:spPr/>
      </p:pic>
      <p:sp>
        <p:nvSpPr>
          <p:cNvPr id="3" name="Rubrik 2">
            <a:extLst>
              <a:ext uri="{FF2B5EF4-FFF2-40B4-BE49-F238E27FC236}">
                <a16:creationId xmlns:a16="http://schemas.microsoft.com/office/drawing/2014/main" id="{C757E731-4146-42F2-A599-C98D144C90F1}"/>
              </a:ext>
            </a:extLst>
          </p:cNvPr>
          <p:cNvSpPr>
            <a:spLocks noGrp="1"/>
          </p:cNvSpPr>
          <p:nvPr>
            <p:ph type="title"/>
          </p:nvPr>
        </p:nvSpPr>
        <p:spPr>
          <a:xfrm>
            <a:off x="414000" y="727828"/>
            <a:ext cx="8715950" cy="499920"/>
          </a:xfrm>
        </p:spPr>
        <p:txBody>
          <a:bodyPr/>
          <a:lstStyle/>
          <a:p>
            <a:r>
              <a:rPr lang="sv-SE" dirty="0"/>
              <a:t>Sök brukare</a:t>
            </a:r>
          </a:p>
        </p:txBody>
      </p:sp>
      <p:sp>
        <p:nvSpPr>
          <p:cNvPr id="4" name="Platshållare för sidfot 3">
            <a:extLst>
              <a:ext uri="{FF2B5EF4-FFF2-40B4-BE49-F238E27FC236}">
                <a16:creationId xmlns:a16="http://schemas.microsoft.com/office/drawing/2014/main" id="{E126AF1B-3AE6-4949-884C-634375D60089}"/>
              </a:ext>
            </a:extLst>
          </p:cNvPr>
          <p:cNvSpPr>
            <a:spLocks noGrp="1"/>
          </p:cNvSpPr>
          <p:nvPr>
            <p:ph type="ftr" sz="quarter" idx="11"/>
          </p:nvPr>
        </p:nvSpPr>
        <p:spPr/>
        <p:txBody>
          <a:bodyPr/>
          <a:lstStyle/>
          <a:p>
            <a:r>
              <a:rPr lang="en-GB" noProof="0" dirty="0"/>
              <a:t>Public</a:t>
            </a:r>
          </a:p>
        </p:txBody>
      </p:sp>
      <p:sp>
        <p:nvSpPr>
          <p:cNvPr id="5" name="Platshållare för bildnummer 4">
            <a:extLst>
              <a:ext uri="{FF2B5EF4-FFF2-40B4-BE49-F238E27FC236}">
                <a16:creationId xmlns:a16="http://schemas.microsoft.com/office/drawing/2014/main" id="{03D7A081-0C22-475B-843F-786F267EF90D}"/>
              </a:ext>
            </a:extLst>
          </p:cNvPr>
          <p:cNvSpPr>
            <a:spLocks noGrp="1"/>
          </p:cNvSpPr>
          <p:nvPr>
            <p:ph type="sldNum" sz="quarter" idx="12"/>
          </p:nvPr>
        </p:nvSpPr>
        <p:spPr/>
        <p:txBody>
          <a:bodyPr/>
          <a:lstStyle/>
          <a:p>
            <a:fld id="{3644D4AD-7034-5E45-AAAE-D685B84B781D}" type="slidenum">
              <a:rPr lang="en-GB" noProof="0" smtClean="0"/>
              <a:t>11</a:t>
            </a:fld>
            <a:endParaRPr lang="en-GB" noProof="0" dirty="0"/>
          </a:p>
        </p:txBody>
      </p:sp>
      <p:sp>
        <p:nvSpPr>
          <p:cNvPr id="6" name="Platshållare för text 5">
            <a:extLst>
              <a:ext uri="{FF2B5EF4-FFF2-40B4-BE49-F238E27FC236}">
                <a16:creationId xmlns:a16="http://schemas.microsoft.com/office/drawing/2014/main" id="{4F5E201E-46A1-4DD6-9A50-D70A8071CEBB}"/>
              </a:ext>
            </a:extLst>
          </p:cNvPr>
          <p:cNvSpPr>
            <a:spLocks noGrp="1"/>
          </p:cNvSpPr>
          <p:nvPr>
            <p:ph type="body" sz="quarter" idx="22"/>
          </p:nvPr>
        </p:nvSpPr>
        <p:spPr/>
        <p:txBody>
          <a:bodyPr/>
          <a:lstStyle/>
          <a:p>
            <a:endParaRPr lang="sv-SE" dirty="0"/>
          </a:p>
        </p:txBody>
      </p:sp>
      <p:sp>
        <p:nvSpPr>
          <p:cNvPr id="7" name="textruta 6">
            <a:extLst>
              <a:ext uri="{FF2B5EF4-FFF2-40B4-BE49-F238E27FC236}">
                <a16:creationId xmlns:a16="http://schemas.microsoft.com/office/drawing/2014/main" id="{72B1A762-2B9B-4351-A5A0-AB8EF6A0E7A0}"/>
              </a:ext>
            </a:extLst>
          </p:cNvPr>
          <p:cNvSpPr txBox="1"/>
          <p:nvPr/>
        </p:nvSpPr>
        <p:spPr>
          <a:xfrm>
            <a:off x="334482" y="4065975"/>
            <a:ext cx="8652147" cy="938719"/>
          </a:xfrm>
          <a:prstGeom prst="rect">
            <a:avLst/>
          </a:prstGeom>
          <a:noFill/>
        </p:spPr>
        <p:txBody>
          <a:bodyPr wrap="square" rtlCol="0">
            <a:spAutoFit/>
          </a:bodyPr>
          <a:lstStyle/>
          <a:p>
            <a:r>
              <a:rPr lang="sv-SE" sz="1100" dirty="0"/>
              <a:t>Klicka på </a:t>
            </a:r>
            <a:r>
              <a:rPr lang="sv-SE" sz="1100" i="1" dirty="0"/>
              <a:t>Sök brukare</a:t>
            </a:r>
            <a:r>
              <a:rPr lang="sv-SE" sz="1100" dirty="0"/>
              <a:t> i </a:t>
            </a:r>
            <a:r>
              <a:rPr lang="sv-SE" sz="1100" i="1" dirty="0"/>
              <a:t>Huvudmenyn.</a:t>
            </a:r>
          </a:p>
          <a:p>
            <a:endParaRPr lang="sv-SE" sz="1100" i="1" dirty="0"/>
          </a:p>
          <a:p>
            <a:r>
              <a:rPr lang="sv-SE" sz="1100" dirty="0"/>
              <a:t>Brukarna är sorterad på respektive bokstav med sitt efternamn. Har brukaren NFC-etikett visas symbol efter namnet på brukaren.</a:t>
            </a:r>
          </a:p>
          <a:p>
            <a:r>
              <a:rPr lang="sv-SE" sz="1100" dirty="0"/>
              <a:t>Du kan ange brukarens namn, delar av namn, personnummer, eller delar av personnummer i fältet </a:t>
            </a:r>
            <a:r>
              <a:rPr lang="sv-SE" sz="1100" i="1" dirty="0"/>
              <a:t>Sök brukare.</a:t>
            </a:r>
          </a:p>
          <a:p>
            <a:r>
              <a:rPr lang="sv-SE" sz="1100" dirty="0"/>
              <a:t>Klicka sedan på brukarens namn för att komma till </a:t>
            </a:r>
            <a:r>
              <a:rPr lang="sv-SE" sz="1100" i="1" dirty="0"/>
              <a:t>Brukarinformationen.</a:t>
            </a:r>
            <a:endParaRPr lang="sv-SE" i="1" dirty="0"/>
          </a:p>
        </p:txBody>
      </p:sp>
      <p:pic>
        <p:nvPicPr>
          <p:cNvPr id="8" name="Bildobjekt 7">
            <a:extLst>
              <a:ext uri="{FF2B5EF4-FFF2-40B4-BE49-F238E27FC236}">
                <a16:creationId xmlns:a16="http://schemas.microsoft.com/office/drawing/2014/main" id="{DF66BA85-DA10-44E3-BEA2-022C459571B9}"/>
              </a:ext>
            </a:extLst>
          </p:cNvPr>
          <p:cNvPicPr>
            <a:picLocks noChangeAspect="1"/>
          </p:cNvPicPr>
          <p:nvPr/>
        </p:nvPicPr>
        <p:blipFill>
          <a:blip r:embed="rId3"/>
          <a:stretch>
            <a:fillRect/>
          </a:stretch>
        </p:blipFill>
        <p:spPr>
          <a:xfrm>
            <a:off x="468325" y="1032240"/>
            <a:ext cx="1567491" cy="2977797"/>
          </a:xfrm>
          <a:prstGeom prst="rect">
            <a:avLst/>
          </a:prstGeom>
        </p:spPr>
      </p:pic>
      <p:pic>
        <p:nvPicPr>
          <p:cNvPr id="11" name="Bildobjekt 10">
            <a:extLst>
              <a:ext uri="{FF2B5EF4-FFF2-40B4-BE49-F238E27FC236}">
                <a16:creationId xmlns:a16="http://schemas.microsoft.com/office/drawing/2014/main" id="{F04165B3-0E52-4DFD-BFF2-E039805652A7}"/>
              </a:ext>
            </a:extLst>
          </p:cNvPr>
          <p:cNvPicPr>
            <a:picLocks noChangeAspect="1"/>
          </p:cNvPicPr>
          <p:nvPr/>
        </p:nvPicPr>
        <p:blipFill>
          <a:blip r:embed="rId4"/>
          <a:stretch>
            <a:fillRect/>
          </a:stretch>
        </p:blipFill>
        <p:spPr>
          <a:xfrm>
            <a:off x="3252676" y="1029497"/>
            <a:ext cx="1567491" cy="3036478"/>
          </a:xfrm>
          <a:prstGeom prst="rect">
            <a:avLst/>
          </a:prstGeom>
        </p:spPr>
      </p:pic>
    </p:spTree>
    <p:extLst>
      <p:ext uri="{BB962C8B-B14F-4D97-AF65-F5344CB8AC3E}">
        <p14:creationId xmlns:p14="http://schemas.microsoft.com/office/powerpoint/2010/main" val="398684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latshållare för bild 20">
            <a:extLst>
              <a:ext uri="{FF2B5EF4-FFF2-40B4-BE49-F238E27FC236}">
                <a16:creationId xmlns:a16="http://schemas.microsoft.com/office/drawing/2014/main" id="{76435245-DB40-464C-B114-C7A08932E121}"/>
              </a:ext>
            </a:extLst>
          </p:cNvPr>
          <p:cNvPicPr>
            <a:picLocks noGrp="1" noChangeAspect="1"/>
          </p:cNvPicPr>
          <p:nvPr>
            <p:ph type="pic" idx="14"/>
          </p:nvPr>
        </p:nvPicPr>
        <p:blipFill>
          <a:blip r:embed="rId2"/>
          <a:srcRect t="44625" b="44625"/>
          <a:stretch>
            <a:fillRect/>
          </a:stretch>
        </p:blipFill>
        <p:spPr/>
      </p:pic>
      <p:sp>
        <p:nvSpPr>
          <p:cNvPr id="3" name="Rubrik 2">
            <a:extLst>
              <a:ext uri="{FF2B5EF4-FFF2-40B4-BE49-F238E27FC236}">
                <a16:creationId xmlns:a16="http://schemas.microsoft.com/office/drawing/2014/main" id="{C757E731-4146-42F2-A599-C98D144C90F1}"/>
              </a:ext>
            </a:extLst>
          </p:cNvPr>
          <p:cNvSpPr>
            <a:spLocks noGrp="1"/>
          </p:cNvSpPr>
          <p:nvPr>
            <p:ph type="title"/>
          </p:nvPr>
        </p:nvSpPr>
        <p:spPr>
          <a:xfrm>
            <a:off x="414000" y="727828"/>
            <a:ext cx="8715950" cy="499920"/>
          </a:xfrm>
        </p:spPr>
        <p:txBody>
          <a:bodyPr/>
          <a:lstStyle/>
          <a:p>
            <a:r>
              <a:rPr lang="sv-SE" dirty="0"/>
              <a:t>Brukarinformation</a:t>
            </a:r>
          </a:p>
        </p:txBody>
      </p:sp>
      <p:sp>
        <p:nvSpPr>
          <p:cNvPr id="4" name="Platshållare för sidfot 3">
            <a:extLst>
              <a:ext uri="{FF2B5EF4-FFF2-40B4-BE49-F238E27FC236}">
                <a16:creationId xmlns:a16="http://schemas.microsoft.com/office/drawing/2014/main" id="{E126AF1B-3AE6-4949-884C-634375D60089}"/>
              </a:ext>
            </a:extLst>
          </p:cNvPr>
          <p:cNvSpPr>
            <a:spLocks noGrp="1"/>
          </p:cNvSpPr>
          <p:nvPr>
            <p:ph type="ftr" sz="quarter" idx="11"/>
          </p:nvPr>
        </p:nvSpPr>
        <p:spPr/>
        <p:txBody>
          <a:bodyPr/>
          <a:lstStyle/>
          <a:p>
            <a:r>
              <a:rPr lang="en-GB" noProof="0" dirty="0"/>
              <a:t>Public</a:t>
            </a:r>
          </a:p>
        </p:txBody>
      </p:sp>
      <p:sp>
        <p:nvSpPr>
          <p:cNvPr id="5" name="Platshållare för bildnummer 4">
            <a:extLst>
              <a:ext uri="{FF2B5EF4-FFF2-40B4-BE49-F238E27FC236}">
                <a16:creationId xmlns:a16="http://schemas.microsoft.com/office/drawing/2014/main" id="{03D7A081-0C22-475B-843F-786F267EF90D}"/>
              </a:ext>
            </a:extLst>
          </p:cNvPr>
          <p:cNvSpPr>
            <a:spLocks noGrp="1"/>
          </p:cNvSpPr>
          <p:nvPr>
            <p:ph type="sldNum" sz="quarter" idx="12"/>
          </p:nvPr>
        </p:nvSpPr>
        <p:spPr/>
        <p:txBody>
          <a:bodyPr/>
          <a:lstStyle/>
          <a:p>
            <a:fld id="{3644D4AD-7034-5E45-AAAE-D685B84B781D}" type="slidenum">
              <a:rPr lang="en-GB" noProof="0" smtClean="0"/>
              <a:t>12</a:t>
            </a:fld>
            <a:endParaRPr lang="en-GB" noProof="0" dirty="0"/>
          </a:p>
        </p:txBody>
      </p:sp>
      <p:sp>
        <p:nvSpPr>
          <p:cNvPr id="6" name="Platshållare för text 5">
            <a:extLst>
              <a:ext uri="{FF2B5EF4-FFF2-40B4-BE49-F238E27FC236}">
                <a16:creationId xmlns:a16="http://schemas.microsoft.com/office/drawing/2014/main" id="{4F5E201E-46A1-4DD6-9A50-D70A8071CEBB}"/>
              </a:ext>
            </a:extLst>
          </p:cNvPr>
          <p:cNvSpPr>
            <a:spLocks noGrp="1"/>
          </p:cNvSpPr>
          <p:nvPr>
            <p:ph type="body" sz="quarter" idx="22"/>
          </p:nvPr>
        </p:nvSpPr>
        <p:spPr/>
        <p:txBody>
          <a:bodyPr/>
          <a:lstStyle/>
          <a:p>
            <a:endParaRPr lang="sv-SE" dirty="0"/>
          </a:p>
        </p:txBody>
      </p:sp>
      <p:sp>
        <p:nvSpPr>
          <p:cNvPr id="7" name="textruta 5">
            <a:extLst>
              <a:ext uri="{FF2B5EF4-FFF2-40B4-BE49-F238E27FC236}">
                <a16:creationId xmlns:a16="http://schemas.microsoft.com/office/drawing/2014/main" id="{F35309A7-FB5F-42BC-B794-F19A1B15E51D}"/>
              </a:ext>
            </a:extLst>
          </p:cNvPr>
          <p:cNvSpPr txBox="1"/>
          <p:nvPr/>
        </p:nvSpPr>
        <p:spPr>
          <a:xfrm>
            <a:off x="238524" y="4408174"/>
            <a:ext cx="2122427" cy="430887"/>
          </a:xfrm>
          <a:prstGeom prst="rect">
            <a:avLst/>
          </a:prstGeom>
          <a:noFill/>
        </p:spPr>
        <p:txBody>
          <a:bodyPr wrap="square" rtlCol="0">
            <a:spAutoFit/>
          </a:bodyPr>
          <a:lstStyle/>
          <a:p>
            <a:r>
              <a:rPr lang="sv-SE" sz="1100" dirty="0"/>
              <a:t>Personuppgifter i </a:t>
            </a:r>
            <a:r>
              <a:rPr lang="sv-SE" sz="1100" i="1" dirty="0"/>
              <a:t>Toppmenyn</a:t>
            </a:r>
            <a:r>
              <a:rPr lang="sv-SE" sz="1100" dirty="0"/>
              <a:t> kommer från </a:t>
            </a:r>
            <a:r>
              <a:rPr lang="sv-SE" sz="1100" i="1" dirty="0"/>
              <a:t>Lifecare Utförare</a:t>
            </a:r>
          </a:p>
        </p:txBody>
      </p:sp>
      <p:sp>
        <p:nvSpPr>
          <p:cNvPr id="8" name="textruta 5">
            <a:extLst>
              <a:ext uri="{FF2B5EF4-FFF2-40B4-BE49-F238E27FC236}">
                <a16:creationId xmlns:a16="http://schemas.microsoft.com/office/drawing/2014/main" id="{121F50EF-6B83-450C-B423-A70E7AD7A6D9}"/>
              </a:ext>
            </a:extLst>
          </p:cNvPr>
          <p:cNvSpPr txBox="1"/>
          <p:nvPr/>
        </p:nvSpPr>
        <p:spPr>
          <a:xfrm>
            <a:off x="2815856" y="4069070"/>
            <a:ext cx="2440143" cy="769441"/>
          </a:xfrm>
          <a:prstGeom prst="rect">
            <a:avLst/>
          </a:prstGeom>
          <a:noFill/>
        </p:spPr>
        <p:txBody>
          <a:bodyPr wrap="square" rtlCol="0">
            <a:spAutoFit/>
          </a:bodyPr>
          <a:lstStyle/>
          <a:p>
            <a:r>
              <a:rPr lang="sv-SE" sz="1100" dirty="0"/>
              <a:t>Adresserna är </a:t>
            </a:r>
            <a:r>
              <a:rPr lang="sv-SE" sz="1100" i="1" dirty="0"/>
              <a:t>länkar</a:t>
            </a:r>
            <a:r>
              <a:rPr lang="sv-SE" sz="1100" dirty="0"/>
              <a:t> som du kan trycka på, du kommer då till en </a:t>
            </a:r>
            <a:r>
              <a:rPr lang="sv-SE" sz="1100" i="1" dirty="0"/>
              <a:t>karta</a:t>
            </a:r>
            <a:r>
              <a:rPr lang="sv-SE" sz="1100" dirty="0"/>
              <a:t> med adressen utsatt och en </a:t>
            </a:r>
          </a:p>
          <a:p>
            <a:r>
              <a:rPr lang="sv-SE" sz="1100" dirty="0"/>
              <a:t>GPS-funktion inbyggd.</a:t>
            </a:r>
          </a:p>
        </p:txBody>
      </p:sp>
      <p:sp>
        <p:nvSpPr>
          <p:cNvPr id="9" name="textruta 5">
            <a:extLst>
              <a:ext uri="{FF2B5EF4-FFF2-40B4-BE49-F238E27FC236}">
                <a16:creationId xmlns:a16="http://schemas.microsoft.com/office/drawing/2014/main" id="{42FDBCFC-6F56-4601-B81C-EA2644B3C0FB}"/>
              </a:ext>
            </a:extLst>
          </p:cNvPr>
          <p:cNvSpPr txBox="1"/>
          <p:nvPr/>
        </p:nvSpPr>
        <p:spPr>
          <a:xfrm>
            <a:off x="5631465" y="4235845"/>
            <a:ext cx="2725325" cy="600164"/>
          </a:xfrm>
          <a:prstGeom prst="rect">
            <a:avLst/>
          </a:prstGeom>
          <a:noFill/>
        </p:spPr>
        <p:txBody>
          <a:bodyPr wrap="square" rtlCol="0">
            <a:spAutoFit/>
          </a:bodyPr>
          <a:lstStyle/>
          <a:p>
            <a:r>
              <a:rPr lang="sv-SE" sz="1100" dirty="0"/>
              <a:t>Även telefonnummer är </a:t>
            </a:r>
            <a:r>
              <a:rPr lang="sv-SE" sz="1100" i="1" dirty="0"/>
              <a:t>länkar</a:t>
            </a:r>
            <a:r>
              <a:rPr lang="sv-SE" sz="1100" dirty="0"/>
              <a:t>, trycker du på ett </a:t>
            </a:r>
            <a:r>
              <a:rPr lang="sv-SE" sz="1100" i="1" dirty="0"/>
              <a:t>telefonnummer</a:t>
            </a:r>
            <a:r>
              <a:rPr lang="sv-SE" sz="1100" dirty="0"/>
              <a:t> så kommer </a:t>
            </a:r>
            <a:br>
              <a:rPr lang="sv-SE" sz="1100" dirty="0"/>
            </a:br>
            <a:r>
              <a:rPr lang="sv-SE" sz="1100" dirty="0"/>
              <a:t>du till mobilens uppringningssida.</a:t>
            </a:r>
          </a:p>
        </p:txBody>
      </p:sp>
      <p:pic>
        <p:nvPicPr>
          <p:cNvPr id="10" name="Bildobjekt 9">
            <a:extLst>
              <a:ext uri="{FF2B5EF4-FFF2-40B4-BE49-F238E27FC236}">
                <a16:creationId xmlns:a16="http://schemas.microsoft.com/office/drawing/2014/main" id="{8EC17B1B-72C0-4417-8C61-5CD531FE4ED4}"/>
              </a:ext>
            </a:extLst>
          </p:cNvPr>
          <p:cNvPicPr>
            <a:picLocks noChangeAspect="1"/>
          </p:cNvPicPr>
          <p:nvPr/>
        </p:nvPicPr>
        <p:blipFill>
          <a:blip r:embed="rId3"/>
          <a:stretch>
            <a:fillRect/>
          </a:stretch>
        </p:blipFill>
        <p:spPr>
          <a:xfrm>
            <a:off x="397920" y="1182680"/>
            <a:ext cx="1688327" cy="3200400"/>
          </a:xfrm>
          <a:prstGeom prst="rect">
            <a:avLst/>
          </a:prstGeom>
        </p:spPr>
      </p:pic>
      <p:pic>
        <p:nvPicPr>
          <p:cNvPr id="12" name="Bildobjekt 11">
            <a:extLst>
              <a:ext uri="{FF2B5EF4-FFF2-40B4-BE49-F238E27FC236}">
                <a16:creationId xmlns:a16="http://schemas.microsoft.com/office/drawing/2014/main" id="{580F90BB-5548-41C3-B05E-0C66A4D23884}"/>
              </a:ext>
            </a:extLst>
          </p:cNvPr>
          <p:cNvPicPr>
            <a:picLocks noChangeAspect="1"/>
          </p:cNvPicPr>
          <p:nvPr/>
        </p:nvPicPr>
        <p:blipFill>
          <a:blip r:embed="rId4"/>
          <a:stretch>
            <a:fillRect/>
          </a:stretch>
        </p:blipFill>
        <p:spPr>
          <a:xfrm>
            <a:off x="2936715" y="1182680"/>
            <a:ext cx="1541155" cy="2831128"/>
          </a:xfrm>
          <a:prstGeom prst="rect">
            <a:avLst/>
          </a:prstGeom>
        </p:spPr>
      </p:pic>
      <p:pic>
        <p:nvPicPr>
          <p:cNvPr id="16" name="Bildobjekt 15">
            <a:extLst>
              <a:ext uri="{FF2B5EF4-FFF2-40B4-BE49-F238E27FC236}">
                <a16:creationId xmlns:a16="http://schemas.microsoft.com/office/drawing/2014/main" id="{F661162D-C74F-4174-B24D-7B825E8633B8}"/>
              </a:ext>
            </a:extLst>
          </p:cNvPr>
          <p:cNvPicPr>
            <a:picLocks noChangeAspect="1"/>
          </p:cNvPicPr>
          <p:nvPr/>
        </p:nvPicPr>
        <p:blipFill>
          <a:blip r:embed="rId5"/>
          <a:stretch>
            <a:fillRect/>
          </a:stretch>
        </p:blipFill>
        <p:spPr>
          <a:xfrm>
            <a:off x="5710904" y="1182680"/>
            <a:ext cx="1670010" cy="3018865"/>
          </a:xfrm>
          <a:prstGeom prst="rect">
            <a:avLst/>
          </a:prstGeom>
        </p:spPr>
      </p:pic>
    </p:spTree>
    <p:extLst>
      <p:ext uri="{BB962C8B-B14F-4D97-AF65-F5344CB8AC3E}">
        <p14:creationId xmlns:p14="http://schemas.microsoft.com/office/powerpoint/2010/main" val="82340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latshållare för bild 20">
            <a:extLst>
              <a:ext uri="{FF2B5EF4-FFF2-40B4-BE49-F238E27FC236}">
                <a16:creationId xmlns:a16="http://schemas.microsoft.com/office/drawing/2014/main" id="{76435245-DB40-464C-B114-C7A08932E121}"/>
              </a:ext>
            </a:extLst>
          </p:cNvPr>
          <p:cNvPicPr>
            <a:picLocks noGrp="1" noChangeAspect="1"/>
          </p:cNvPicPr>
          <p:nvPr>
            <p:ph type="pic" idx="14"/>
          </p:nvPr>
        </p:nvPicPr>
        <p:blipFill>
          <a:blip r:embed="rId2"/>
          <a:srcRect t="44625" b="44625"/>
          <a:stretch>
            <a:fillRect/>
          </a:stretch>
        </p:blipFill>
        <p:spPr/>
      </p:pic>
      <p:sp>
        <p:nvSpPr>
          <p:cNvPr id="3" name="Rubrik 2">
            <a:extLst>
              <a:ext uri="{FF2B5EF4-FFF2-40B4-BE49-F238E27FC236}">
                <a16:creationId xmlns:a16="http://schemas.microsoft.com/office/drawing/2014/main" id="{C757E731-4146-42F2-A599-C98D144C90F1}"/>
              </a:ext>
            </a:extLst>
          </p:cNvPr>
          <p:cNvSpPr>
            <a:spLocks noGrp="1"/>
          </p:cNvSpPr>
          <p:nvPr>
            <p:ph type="title"/>
          </p:nvPr>
        </p:nvSpPr>
        <p:spPr>
          <a:xfrm>
            <a:off x="414000" y="727828"/>
            <a:ext cx="8715950" cy="499920"/>
          </a:xfrm>
        </p:spPr>
        <p:txBody>
          <a:bodyPr/>
          <a:lstStyle/>
          <a:p>
            <a:r>
              <a:rPr lang="sv-SE" dirty="0"/>
              <a:t>Dokumentation - Läsa</a:t>
            </a:r>
          </a:p>
        </p:txBody>
      </p:sp>
      <p:sp>
        <p:nvSpPr>
          <p:cNvPr id="4" name="Platshållare för sidfot 3">
            <a:extLst>
              <a:ext uri="{FF2B5EF4-FFF2-40B4-BE49-F238E27FC236}">
                <a16:creationId xmlns:a16="http://schemas.microsoft.com/office/drawing/2014/main" id="{E126AF1B-3AE6-4949-884C-634375D60089}"/>
              </a:ext>
            </a:extLst>
          </p:cNvPr>
          <p:cNvSpPr>
            <a:spLocks noGrp="1"/>
          </p:cNvSpPr>
          <p:nvPr>
            <p:ph type="ftr" sz="quarter" idx="11"/>
          </p:nvPr>
        </p:nvSpPr>
        <p:spPr/>
        <p:txBody>
          <a:bodyPr/>
          <a:lstStyle/>
          <a:p>
            <a:r>
              <a:rPr lang="en-GB" noProof="0" dirty="0"/>
              <a:t>Public</a:t>
            </a:r>
          </a:p>
        </p:txBody>
      </p:sp>
      <p:sp>
        <p:nvSpPr>
          <p:cNvPr id="5" name="Platshållare för bildnummer 4">
            <a:extLst>
              <a:ext uri="{FF2B5EF4-FFF2-40B4-BE49-F238E27FC236}">
                <a16:creationId xmlns:a16="http://schemas.microsoft.com/office/drawing/2014/main" id="{03D7A081-0C22-475B-843F-786F267EF90D}"/>
              </a:ext>
            </a:extLst>
          </p:cNvPr>
          <p:cNvSpPr>
            <a:spLocks noGrp="1"/>
          </p:cNvSpPr>
          <p:nvPr>
            <p:ph type="sldNum" sz="quarter" idx="12"/>
          </p:nvPr>
        </p:nvSpPr>
        <p:spPr/>
        <p:txBody>
          <a:bodyPr/>
          <a:lstStyle/>
          <a:p>
            <a:fld id="{3644D4AD-7034-5E45-AAAE-D685B84B781D}" type="slidenum">
              <a:rPr lang="en-GB" noProof="0" smtClean="0"/>
              <a:t>13</a:t>
            </a:fld>
            <a:endParaRPr lang="en-GB" noProof="0" dirty="0"/>
          </a:p>
        </p:txBody>
      </p:sp>
      <p:sp>
        <p:nvSpPr>
          <p:cNvPr id="6" name="Platshållare för text 5">
            <a:extLst>
              <a:ext uri="{FF2B5EF4-FFF2-40B4-BE49-F238E27FC236}">
                <a16:creationId xmlns:a16="http://schemas.microsoft.com/office/drawing/2014/main" id="{4F5E201E-46A1-4DD6-9A50-D70A8071CEBB}"/>
              </a:ext>
            </a:extLst>
          </p:cNvPr>
          <p:cNvSpPr>
            <a:spLocks noGrp="1"/>
          </p:cNvSpPr>
          <p:nvPr>
            <p:ph type="body" sz="quarter" idx="22"/>
          </p:nvPr>
        </p:nvSpPr>
        <p:spPr/>
        <p:txBody>
          <a:bodyPr/>
          <a:lstStyle/>
          <a:p>
            <a:endParaRPr lang="sv-SE" dirty="0"/>
          </a:p>
        </p:txBody>
      </p:sp>
      <p:sp>
        <p:nvSpPr>
          <p:cNvPr id="7" name="textruta 6">
            <a:extLst>
              <a:ext uri="{FF2B5EF4-FFF2-40B4-BE49-F238E27FC236}">
                <a16:creationId xmlns:a16="http://schemas.microsoft.com/office/drawing/2014/main" id="{8C0B5F54-E903-46F2-BF9C-FD5B76E230D2}"/>
              </a:ext>
            </a:extLst>
          </p:cNvPr>
          <p:cNvSpPr txBox="1"/>
          <p:nvPr/>
        </p:nvSpPr>
        <p:spPr>
          <a:xfrm>
            <a:off x="5312258" y="1094422"/>
            <a:ext cx="2844433" cy="2954655"/>
          </a:xfrm>
          <a:prstGeom prst="rect">
            <a:avLst/>
          </a:prstGeom>
          <a:noFill/>
        </p:spPr>
        <p:txBody>
          <a:bodyPr wrap="square" rtlCol="0">
            <a:spAutoFit/>
          </a:bodyPr>
          <a:lstStyle/>
          <a:p>
            <a:br>
              <a:rPr lang="sv-SE" dirty="0"/>
            </a:br>
            <a:r>
              <a:rPr lang="sv-SE" sz="1200" dirty="0"/>
              <a:t>Välj rubrik eller välj </a:t>
            </a:r>
            <a:r>
              <a:rPr lang="sv-SE" sz="1200" i="1" dirty="0"/>
              <a:t>Alla rubriker</a:t>
            </a:r>
            <a:r>
              <a:rPr lang="sv-SE" sz="1200" dirty="0"/>
              <a:t> för att läsa allt som är dokumenterat under alla rubriker. Dessa hamnar i kronologisk ordning.</a:t>
            </a:r>
          </a:p>
          <a:p>
            <a:r>
              <a:rPr lang="sv-SE" sz="1200" dirty="0"/>
              <a:t>De rubriker du kan välja är de rubriker där någon anteckning är skriven.</a:t>
            </a:r>
          </a:p>
          <a:p>
            <a:r>
              <a:rPr lang="sv-SE" sz="1200" dirty="0"/>
              <a:t>Observera att du ser lika rubriker för olika insatskategorier/insatsgrupper</a:t>
            </a:r>
          </a:p>
          <a:p>
            <a:endParaRPr lang="sv-SE" sz="1200" dirty="0"/>
          </a:p>
          <a:p>
            <a:r>
              <a:rPr lang="sv-SE" sz="1200" dirty="0"/>
              <a:t>Går att bläddra i anteckningarna för att läsa dokumentation bakåt i tiden.</a:t>
            </a:r>
          </a:p>
          <a:p>
            <a:endParaRPr lang="sv-SE" dirty="0"/>
          </a:p>
          <a:p>
            <a:endParaRPr lang="sv-SE" dirty="0"/>
          </a:p>
        </p:txBody>
      </p:sp>
      <p:pic>
        <p:nvPicPr>
          <p:cNvPr id="8" name="Bildobjekt 7">
            <a:extLst>
              <a:ext uri="{FF2B5EF4-FFF2-40B4-BE49-F238E27FC236}">
                <a16:creationId xmlns:a16="http://schemas.microsoft.com/office/drawing/2014/main" id="{8DBE665E-ABB9-4FCA-8C33-6AEB2CA1D9D8}"/>
              </a:ext>
            </a:extLst>
          </p:cNvPr>
          <p:cNvPicPr>
            <a:picLocks noChangeAspect="1"/>
          </p:cNvPicPr>
          <p:nvPr/>
        </p:nvPicPr>
        <p:blipFill>
          <a:blip r:embed="rId3"/>
          <a:stretch>
            <a:fillRect/>
          </a:stretch>
        </p:blipFill>
        <p:spPr>
          <a:xfrm>
            <a:off x="414000" y="1130188"/>
            <a:ext cx="1824461" cy="3603812"/>
          </a:xfrm>
          <a:prstGeom prst="rect">
            <a:avLst/>
          </a:prstGeom>
        </p:spPr>
      </p:pic>
      <p:pic>
        <p:nvPicPr>
          <p:cNvPr id="11" name="Bildobjekt 10">
            <a:extLst>
              <a:ext uri="{FF2B5EF4-FFF2-40B4-BE49-F238E27FC236}">
                <a16:creationId xmlns:a16="http://schemas.microsoft.com/office/drawing/2014/main" id="{612B0CA2-1FF5-4CCA-B7CB-3725D64BB185}"/>
              </a:ext>
            </a:extLst>
          </p:cNvPr>
          <p:cNvPicPr>
            <a:picLocks noChangeAspect="1"/>
          </p:cNvPicPr>
          <p:nvPr/>
        </p:nvPicPr>
        <p:blipFill>
          <a:blip r:embed="rId4"/>
          <a:stretch>
            <a:fillRect/>
          </a:stretch>
        </p:blipFill>
        <p:spPr>
          <a:xfrm>
            <a:off x="2930218" y="1130189"/>
            <a:ext cx="1876663" cy="3603812"/>
          </a:xfrm>
          <a:prstGeom prst="rect">
            <a:avLst/>
          </a:prstGeom>
        </p:spPr>
      </p:pic>
    </p:spTree>
    <p:extLst>
      <p:ext uri="{BB962C8B-B14F-4D97-AF65-F5344CB8AC3E}">
        <p14:creationId xmlns:p14="http://schemas.microsoft.com/office/powerpoint/2010/main" val="3982681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latshållare för bild 20">
            <a:extLst>
              <a:ext uri="{FF2B5EF4-FFF2-40B4-BE49-F238E27FC236}">
                <a16:creationId xmlns:a16="http://schemas.microsoft.com/office/drawing/2014/main" id="{76435245-DB40-464C-B114-C7A08932E121}"/>
              </a:ext>
            </a:extLst>
          </p:cNvPr>
          <p:cNvPicPr>
            <a:picLocks noGrp="1" noChangeAspect="1"/>
          </p:cNvPicPr>
          <p:nvPr>
            <p:ph type="pic" idx="14"/>
          </p:nvPr>
        </p:nvPicPr>
        <p:blipFill>
          <a:blip r:embed="rId2"/>
          <a:srcRect t="44625" b="44625"/>
          <a:stretch>
            <a:fillRect/>
          </a:stretch>
        </p:blipFill>
        <p:spPr/>
      </p:pic>
      <p:sp>
        <p:nvSpPr>
          <p:cNvPr id="3" name="Rubrik 2">
            <a:extLst>
              <a:ext uri="{FF2B5EF4-FFF2-40B4-BE49-F238E27FC236}">
                <a16:creationId xmlns:a16="http://schemas.microsoft.com/office/drawing/2014/main" id="{C757E731-4146-42F2-A599-C98D144C90F1}"/>
              </a:ext>
            </a:extLst>
          </p:cNvPr>
          <p:cNvSpPr>
            <a:spLocks noGrp="1"/>
          </p:cNvSpPr>
          <p:nvPr>
            <p:ph type="title"/>
          </p:nvPr>
        </p:nvSpPr>
        <p:spPr>
          <a:xfrm>
            <a:off x="414000" y="727828"/>
            <a:ext cx="8715950" cy="499920"/>
          </a:xfrm>
        </p:spPr>
        <p:txBody>
          <a:bodyPr/>
          <a:lstStyle/>
          <a:p>
            <a:r>
              <a:rPr lang="sv-SE" dirty="0"/>
              <a:t>Skapa dokumentation</a:t>
            </a:r>
          </a:p>
        </p:txBody>
      </p:sp>
      <p:sp>
        <p:nvSpPr>
          <p:cNvPr id="4" name="Platshållare för sidfot 3">
            <a:extLst>
              <a:ext uri="{FF2B5EF4-FFF2-40B4-BE49-F238E27FC236}">
                <a16:creationId xmlns:a16="http://schemas.microsoft.com/office/drawing/2014/main" id="{E126AF1B-3AE6-4949-884C-634375D60089}"/>
              </a:ext>
            </a:extLst>
          </p:cNvPr>
          <p:cNvSpPr>
            <a:spLocks noGrp="1"/>
          </p:cNvSpPr>
          <p:nvPr>
            <p:ph type="ftr" sz="quarter" idx="11"/>
          </p:nvPr>
        </p:nvSpPr>
        <p:spPr/>
        <p:txBody>
          <a:bodyPr/>
          <a:lstStyle/>
          <a:p>
            <a:r>
              <a:rPr lang="en-GB" noProof="0" dirty="0"/>
              <a:t>Public</a:t>
            </a:r>
          </a:p>
        </p:txBody>
      </p:sp>
      <p:sp>
        <p:nvSpPr>
          <p:cNvPr id="5" name="Platshållare för bildnummer 4">
            <a:extLst>
              <a:ext uri="{FF2B5EF4-FFF2-40B4-BE49-F238E27FC236}">
                <a16:creationId xmlns:a16="http://schemas.microsoft.com/office/drawing/2014/main" id="{03D7A081-0C22-475B-843F-786F267EF90D}"/>
              </a:ext>
            </a:extLst>
          </p:cNvPr>
          <p:cNvSpPr>
            <a:spLocks noGrp="1"/>
          </p:cNvSpPr>
          <p:nvPr>
            <p:ph type="sldNum" sz="quarter" idx="12"/>
          </p:nvPr>
        </p:nvSpPr>
        <p:spPr/>
        <p:txBody>
          <a:bodyPr/>
          <a:lstStyle/>
          <a:p>
            <a:fld id="{3644D4AD-7034-5E45-AAAE-D685B84B781D}" type="slidenum">
              <a:rPr lang="en-GB" noProof="0" smtClean="0"/>
              <a:t>14</a:t>
            </a:fld>
            <a:endParaRPr lang="en-GB" noProof="0" dirty="0"/>
          </a:p>
        </p:txBody>
      </p:sp>
      <p:sp>
        <p:nvSpPr>
          <p:cNvPr id="6" name="Platshållare för text 5">
            <a:extLst>
              <a:ext uri="{FF2B5EF4-FFF2-40B4-BE49-F238E27FC236}">
                <a16:creationId xmlns:a16="http://schemas.microsoft.com/office/drawing/2014/main" id="{4F5E201E-46A1-4DD6-9A50-D70A8071CEBB}"/>
              </a:ext>
            </a:extLst>
          </p:cNvPr>
          <p:cNvSpPr>
            <a:spLocks noGrp="1"/>
          </p:cNvSpPr>
          <p:nvPr>
            <p:ph type="body" sz="quarter" idx="22"/>
          </p:nvPr>
        </p:nvSpPr>
        <p:spPr/>
        <p:txBody>
          <a:bodyPr/>
          <a:lstStyle/>
          <a:p>
            <a:endParaRPr lang="sv-SE" dirty="0"/>
          </a:p>
        </p:txBody>
      </p:sp>
      <p:sp>
        <p:nvSpPr>
          <p:cNvPr id="7" name="textruta 2">
            <a:extLst>
              <a:ext uri="{FF2B5EF4-FFF2-40B4-BE49-F238E27FC236}">
                <a16:creationId xmlns:a16="http://schemas.microsoft.com/office/drawing/2014/main" id="{7CDE398B-CF6A-4311-A3F9-0453A3EB9CEB}"/>
              </a:ext>
            </a:extLst>
          </p:cNvPr>
          <p:cNvSpPr txBox="1"/>
          <p:nvPr/>
        </p:nvSpPr>
        <p:spPr>
          <a:xfrm>
            <a:off x="375814" y="4153766"/>
            <a:ext cx="2280908" cy="769441"/>
          </a:xfrm>
          <a:prstGeom prst="rect">
            <a:avLst/>
          </a:prstGeom>
          <a:noFill/>
        </p:spPr>
        <p:txBody>
          <a:bodyPr wrap="square" rtlCol="0">
            <a:spAutoFit/>
          </a:bodyPr>
          <a:lstStyle/>
          <a:p>
            <a:r>
              <a:rPr lang="sv-SE" sz="1100" dirty="0"/>
              <a:t>Klicka på Skapa dokumentation.</a:t>
            </a:r>
          </a:p>
          <a:p>
            <a:r>
              <a:rPr lang="sv-SE" sz="1100" dirty="0"/>
              <a:t>Välj verkställighet om brukaren har flera verkställigheter.</a:t>
            </a:r>
          </a:p>
          <a:p>
            <a:endParaRPr lang="sv-SE" sz="1100" dirty="0"/>
          </a:p>
        </p:txBody>
      </p:sp>
      <p:sp>
        <p:nvSpPr>
          <p:cNvPr id="9" name="textruta 5">
            <a:extLst>
              <a:ext uri="{FF2B5EF4-FFF2-40B4-BE49-F238E27FC236}">
                <a16:creationId xmlns:a16="http://schemas.microsoft.com/office/drawing/2014/main" id="{CF2EA26D-A94C-4EFC-97EE-86C896A88CBE}"/>
              </a:ext>
            </a:extLst>
          </p:cNvPr>
          <p:cNvSpPr txBox="1"/>
          <p:nvPr/>
        </p:nvSpPr>
        <p:spPr>
          <a:xfrm>
            <a:off x="2896104" y="4022961"/>
            <a:ext cx="2922740" cy="261610"/>
          </a:xfrm>
          <a:prstGeom prst="rect">
            <a:avLst/>
          </a:prstGeom>
          <a:noFill/>
        </p:spPr>
        <p:txBody>
          <a:bodyPr wrap="square" rtlCol="0">
            <a:spAutoFit/>
          </a:bodyPr>
          <a:lstStyle/>
          <a:p>
            <a:r>
              <a:rPr lang="sv-SE" sz="1100" dirty="0"/>
              <a:t>Välj rubrik att skriva på.</a:t>
            </a:r>
          </a:p>
        </p:txBody>
      </p:sp>
      <p:sp>
        <p:nvSpPr>
          <p:cNvPr id="10" name="textruta 6">
            <a:extLst>
              <a:ext uri="{FF2B5EF4-FFF2-40B4-BE49-F238E27FC236}">
                <a16:creationId xmlns:a16="http://schemas.microsoft.com/office/drawing/2014/main" id="{7354B29E-CBFC-444C-AE3D-C291D2799FCF}"/>
              </a:ext>
            </a:extLst>
          </p:cNvPr>
          <p:cNvSpPr txBox="1"/>
          <p:nvPr/>
        </p:nvSpPr>
        <p:spPr>
          <a:xfrm>
            <a:off x="2896103" y="4279261"/>
            <a:ext cx="2280908" cy="600164"/>
          </a:xfrm>
          <a:prstGeom prst="rect">
            <a:avLst/>
          </a:prstGeom>
          <a:noFill/>
        </p:spPr>
        <p:txBody>
          <a:bodyPr wrap="square" rtlCol="0">
            <a:spAutoFit/>
          </a:bodyPr>
          <a:lstStyle/>
          <a:p>
            <a:r>
              <a:rPr lang="sv-SE" sz="1100" dirty="0"/>
              <a:t>Om rubriken har </a:t>
            </a:r>
            <a:r>
              <a:rPr lang="sv-SE" sz="1100" i="1" dirty="0"/>
              <a:t>frastext </a:t>
            </a:r>
            <a:r>
              <a:rPr lang="sv-SE" sz="1100" dirty="0"/>
              <a:t> kopplad så kan dessa användas genom att klicka </a:t>
            </a:r>
            <a:r>
              <a:rPr lang="sv-SE" sz="1100" i="1" dirty="0"/>
              <a:t>Välj frastext.</a:t>
            </a:r>
          </a:p>
        </p:txBody>
      </p:sp>
      <p:sp>
        <p:nvSpPr>
          <p:cNvPr id="11" name="textruta 6">
            <a:extLst>
              <a:ext uri="{FF2B5EF4-FFF2-40B4-BE49-F238E27FC236}">
                <a16:creationId xmlns:a16="http://schemas.microsoft.com/office/drawing/2014/main" id="{FB201519-E2AB-46F2-A2F3-996CE72D70AD}"/>
              </a:ext>
            </a:extLst>
          </p:cNvPr>
          <p:cNvSpPr txBox="1"/>
          <p:nvPr/>
        </p:nvSpPr>
        <p:spPr>
          <a:xfrm>
            <a:off x="5328928" y="3979013"/>
            <a:ext cx="3267872" cy="938719"/>
          </a:xfrm>
          <a:prstGeom prst="rect">
            <a:avLst/>
          </a:prstGeom>
          <a:noFill/>
        </p:spPr>
        <p:txBody>
          <a:bodyPr wrap="square" rtlCol="0">
            <a:spAutoFit/>
          </a:bodyPr>
          <a:lstStyle/>
          <a:p>
            <a:r>
              <a:rPr lang="sv-SE" sz="1100" dirty="0"/>
              <a:t>Skriv texten.</a:t>
            </a:r>
          </a:p>
          <a:p>
            <a:r>
              <a:rPr lang="sv-SE" sz="1100" i="1" dirty="0"/>
              <a:t>Bocka </a:t>
            </a:r>
            <a:r>
              <a:rPr lang="sv-SE" sz="1100" dirty="0"/>
              <a:t>i </a:t>
            </a:r>
            <a:r>
              <a:rPr lang="sv-SE" sz="1100" i="1" dirty="0"/>
              <a:t>Signera </a:t>
            </a:r>
            <a:r>
              <a:rPr lang="sv-SE" sz="1100" dirty="0"/>
              <a:t> och tryck sedan på </a:t>
            </a:r>
            <a:r>
              <a:rPr lang="sv-SE" sz="1100" i="1" dirty="0"/>
              <a:t>Spara.</a:t>
            </a:r>
          </a:p>
          <a:p>
            <a:r>
              <a:rPr lang="sv-SE" sz="1100" dirty="0"/>
              <a:t>Anteckningen sparas och signeras automatiskt och kan läsas i Lifecare Utförare samt i Lifecare Mobil Omsorg.</a:t>
            </a:r>
          </a:p>
        </p:txBody>
      </p:sp>
      <p:pic>
        <p:nvPicPr>
          <p:cNvPr id="13" name="Bildobjekt 12">
            <a:extLst>
              <a:ext uri="{FF2B5EF4-FFF2-40B4-BE49-F238E27FC236}">
                <a16:creationId xmlns:a16="http://schemas.microsoft.com/office/drawing/2014/main" id="{1995F630-943D-46E1-B93D-8225863CE30C}"/>
              </a:ext>
            </a:extLst>
          </p:cNvPr>
          <p:cNvPicPr>
            <a:picLocks noChangeAspect="1"/>
          </p:cNvPicPr>
          <p:nvPr/>
        </p:nvPicPr>
        <p:blipFill>
          <a:blip r:embed="rId3"/>
          <a:stretch>
            <a:fillRect/>
          </a:stretch>
        </p:blipFill>
        <p:spPr>
          <a:xfrm>
            <a:off x="418007" y="1108129"/>
            <a:ext cx="1551987" cy="3023407"/>
          </a:xfrm>
          <a:prstGeom prst="rect">
            <a:avLst/>
          </a:prstGeom>
        </p:spPr>
      </p:pic>
      <p:pic>
        <p:nvPicPr>
          <p:cNvPr id="17" name="Bildobjekt 16">
            <a:extLst>
              <a:ext uri="{FF2B5EF4-FFF2-40B4-BE49-F238E27FC236}">
                <a16:creationId xmlns:a16="http://schemas.microsoft.com/office/drawing/2014/main" id="{2CB178D1-8D75-4DE1-ADBF-205BEEBC9612}"/>
              </a:ext>
            </a:extLst>
          </p:cNvPr>
          <p:cNvPicPr>
            <a:picLocks noChangeAspect="1"/>
          </p:cNvPicPr>
          <p:nvPr/>
        </p:nvPicPr>
        <p:blipFill>
          <a:blip r:embed="rId4"/>
          <a:stretch>
            <a:fillRect/>
          </a:stretch>
        </p:blipFill>
        <p:spPr>
          <a:xfrm>
            <a:off x="2950750" y="1109694"/>
            <a:ext cx="1483292" cy="2869319"/>
          </a:xfrm>
          <a:prstGeom prst="rect">
            <a:avLst/>
          </a:prstGeom>
        </p:spPr>
      </p:pic>
      <p:pic>
        <p:nvPicPr>
          <p:cNvPr id="19" name="Bildobjekt 18">
            <a:extLst>
              <a:ext uri="{FF2B5EF4-FFF2-40B4-BE49-F238E27FC236}">
                <a16:creationId xmlns:a16="http://schemas.microsoft.com/office/drawing/2014/main" id="{01B46370-A70B-43D6-9942-AB1718B9FF12}"/>
              </a:ext>
            </a:extLst>
          </p:cNvPr>
          <p:cNvPicPr>
            <a:picLocks noChangeAspect="1"/>
          </p:cNvPicPr>
          <p:nvPr/>
        </p:nvPicPr>
        <p:blipFill>
          <a:blip r:embed="rId5"/>
          <a:stretch>
            <a:fillRect/>
          </a:stretch>
        </p:blipFill>
        <p:spPr>
          <a:xfrm>
            <a:off x="5401584" y="1109694"/>
            <a:ext cx="1485534" cy="2869319"/>
          </a:xfrm>
          <a:prstGeom prst="rect">
            <a:avLst/>
          </a:prstGeom>
        </p:spPr>
      </p:pic>
    </p:spTree>
    <p:extLst>
      <p:ext uri="{BB962C8B-B14F-4D97-AF65-F5344CB8AC3E}">
        <p14:creationId xmlns:p14="http://schemas.microsoft.com/office/powerpoint/2010/main" val="84430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latshållare för bild 20">
            <a:extLst>
              <a:ext uri="{FF2B5EF4-FFF2-40B4-BE49-F238E27FC236}">
                <a16:creationId xmlns:a16="http://schemas.microsoft.com/office/drawing/2014/main" id="{76435245-DB40-464C-B114-C7A08932E121}"/>
              </a:ext>
            </a:extLst>
          </p:cNvPr>
          <p:cNvPicPr>
            <a:picLocks noGrp="1" noChangeAspect="1"/>
          </p:cNvPicPr>
          <p:nvPr>
            <p:ph type="pic" idx="14"/>
          </p:nvPr>
        </p:nvPicPr>
        <p:blipFill>
          <a:blip r:embed="rId2"/>
          <a:srcRect t="44625" b="44625"/>
          <a:stretch>
            <a:fillRect/>
          </a:stretch>
        </p:blipFill>
        <p:spPr/>
      </p:pic>
      <p:sp>
        <p:nvSpPr>
          <p:cNvPr id="3" name="Rubrik 2">
            <a:extLst>
              <a:ext uri="{FF2B5EF4-FFF2-40B4-BE49-F238E27FC236}">
                <a16:creationId xmlns:a16="http://schemas.microsoft.com/office/drawing/2014/main" id="{C757E731-4146-42F2-A599-C98D144C90F1}"/>
              </a:ext>
            </a:extLst>
          </p:cNvPr>
          <p:cNvSpPr>
            <a:spLocks noGrp="1"/>
          </p:cNvSpPr>
          <p:nvPr>
            <p:ph type="title"/>
          </p:nvPr>
        </p:nvSpPr>
        <p:spPr>
          <a:xfrm>
            <a:off x="414000" y="727828"/>
            <a:ext cx="8715950" cy="499920"/>
          </a:xfrm>
        </p:spPr>
        <p:txBody>
          <a:bodyPr/>
          <a:lstStyle/>
          <a:p>
            <a:r>
              <a:rPr lang="sv-SE" dirty="0"/>
              <a:t>Genomförandeplan</a:t>
            </a:r>
          </a:p>
        </p:txBody>
      </p:sp>
      <p:sp>
        <p:nvSpPr>
          <p:cNvPr id="4" name="Platshållare för sidfot 3">
            <a:extLst>
              <a:ext uri="{FF2B5EF4-FFF2-40B4-BE49-F238E27FC236}">
                <a16:creationId xmlns:a16="http://schemas.microsoft.com/office/drawing/2014/main" id="{E126AF1B-3AE6-4949-884C-634375D60089}"/>
              </a:ext>
            </a:extLst>
          </p:cNvPr>
          <p:cNvSpPr>
            <a:spLocks noGrp="1"/>
          </p:cNvSpPr>
          <p:nvPr>
            <p:ph type="ftr" sz="quarter" idx="11"/>
          </p:nvPr>
        </p:nvSpPr>
        <p:spPr/>
        <p:txBody>
          <a:bodyPr/>
          <a:lstStyle/>
          <a:p>
            <a:r>
              <a:rPr lang="en-GB" noProof="0" dirty="0"/>
              <a:t>Public</a:t>
            </a:r>
          </a:p>
        </p:txBody>
      </p:sp>
      <p:sp>
        <p:nvSpPr>
          <p:cNvPr id="5" name="Platshållare för bildnummer 4">
            <a:extLst>
              <a:ext uri="{FF2B5EF4-FFF2-40B4-BE49-F238E27FC236}">
                <a16:creationId xmlns:a16="http://schemas.microsoft.com/office/drawing/2014/main" id="{03D7A081-0C22-475B-843F-786F267EF90D}"/>
              </a:ext>
            </a:extLst>
          </p:cNvPr>
          <p:cNvSpPr>
            <a:spLocks noGrp="1"/>
          </p:cNvSpPr>
          <p:nvPr>
            <p:ph type="sldNum" sz="quarter" idx="12"/>
          </p:nvPr>
        </p:nvSpPr>
        <p:spPr/>
        <p:txBody>
          <a:bodyPr/>
          <a:lstStyle/>
          <a:p>
            <a:fld id="{3644D4AD-7034-5E45-AAAE-D685B84B781D}" type="slidenum">
              <a:rPr lang="en-GB" noProof="0" smtClean="0"/>
              <a:t>15</a:t>
            </a:fld>
            <a:endParaRPr lang="en-GB" noProof="0" dirty="0"/>
          </a:p>
        </p:txBody>
      </p:sp>
      <p:sp>
        <p:nvSpPr>
          <p:cNvPr id="6" name="Platshållare för text 5">
            <a:extLst>
              <a:ext uri="{FF2B5EF4-FFF2-40B4-BE49-F238E27FC236}">
                <a16:creationId xmlns:a16="http://schemas.microsoft.com/office/drawing/2014/main" id="{4F5E201E-46A1-4DD6-9A50-D70A8071CEBB}"/>
              </a:ext>
            </a:extLst>
          </p:cNvPr>
          <p:cNvSpPr>
            <a:spLocks noGrp="1"/>
          </p:cNvSpPr>
          <p:nvPr>
            <p:ph type="body" sz="quarter" idx="22"/>
          </p:nvPr>
        </p:nvSpPr>
        <p:spPr/>
        <p:txBody>
          <a:bodyPr/>
          <a:lstStyle/>
          <a:p>
            <a:endParaRPr lang="sv-SE" dirty="0"/>
          </a:p>
        </p:txBody>
      </p:sp>
      <p:sp>
        <p:nvSpPr>
          <p:cNvPr id="7" name="textruta 8">
            <a:extLst>
              <a:ext uri="{FF2B5EF4-FFF2-40B4-BE49-F238E27FC236}">
                <a16:creationId xmlns:a16="http://schemas.microsoft.com/office/drawing/2014/main" id="{455A76E4-8B43-4B74-8C9E-5D5826AE7B73}"/>
              </a:ext>
            </a:extLst>
          </p:cNvPr>
          <p:cNvSpPr txBox="1"/>
          <p:nvPr/>
        </p:nvSpPr>
        <p:spPr>
          <a:xfrm>
            <a:off x="303725" y="4096439"/>
            <a:ext cx="2986675" cy="938719"/>
          </a:xfrm>
          <a:prstGeom prst="rect">
            <a:avLst/>
          </a:prstGeom>
          <a:noFill/>
        </p:spPr>
        <p:txBody>
          <a:bodyPr wrap="square" rtlCol="0">
            <a:spAutoFit/>
          </a:bodyPr>
          <a:lstStyle/>
          <a:p>
            <a:r>
              <a:rPr lang="sv-SE" sz="1100" dirty="0"/>
              <a:t>Genomförandeplanen går att läsa i LMO.</a:t>
            </a:r>
            <a:br>
              <a:rPr lang="sv-SE" sz="1100" dirty="0"/>
            </a:br>
            <a:r>
              <a:rPr lang="sv-SE" sz="1100" dirty="0"/>
              <a:t>Visar alltid den aktuella genomförandeplanen </a:t>
            </a:r>
          </a:p>
          <a:p>
            <a:r>
              <a:rPr lang="sv-SE" sz="1100" dirty="0"/>
              <a:t>från Lifecare Utförare.</a:t>
            </a:r>
          </a:p>
          <a:p>
            <a:r>
              <a:rPr lang="sv-SE" sz="1100" dirty="0"/>
              <a:t>Välj </a:t>
            </a:r>
            <a:r>
              <a:rPr lang="sv-SE" sz="1100" i="1" dirty="0"/>
              <a:t>Rubrik.</a:t>
            </a:r>
          </a:p>
          <a:p>
            <a:r>
              <a:rPr lang="sv-SE" sz="1100" dirty="0"/>
              <a:t>Klicka på rubriken för att läsa.</a:t>
            </a:r>
            <a:endParaRPr lang="sv-SE" dirty="0"/>
          </a:p>
        </p:txBody>
      </p:sp>
      <p:sp>
        <p:nvSpPr>
          <p:cNvPr id="8" name="textruta 8">
            <a:extLst>
              <a:ext uri="{FF2B5EF4-FFF2-40B4-BE49-F238E27FC236}">
                <a16:creationId xmlns:a16="http://schemas.microsoft.com/office/drawing/2014/main" id="{F8526FED-1F0A-4433-90EB-D6ADA93FC755}"/>
              </a:ext>
            </a:extLst>
          </p:cNvPr>
          <p:cNvSpPr txBox="1"/>
          <p:nvPr/>
        </p:nvSpPr>
        <p:spPr>
          <a:xfrm>
            <a:off x="4851753" y="4094439"/>
            <a:ext cx="3878247" cy="1046440"/>
          </a:xfrm>
          <a:prstGeom prst="rect">
            <a:avLst/>
          </a:prstGeom>
          <a:noFill/>
        </p:spPr>
        <p:txBody>
          <a:bodyPr wrap="square" rtlCol="0">
            <a:spAutoFit/>
          </a:bodyPr>
          <a:lstStyle/>
          <a:p>
            <a:r>
              <a:rPr lang="sv-SE" sz="1100" dirty="0"/>
              <a:t>Du kan också välja </a:t>
            </a:r>
            <a:r>
              <a:rPr lang="sv-SE" sz="1100" i="1" dirty="0"/>
              <a:t>Dölj/visa alla </a:t>
            </a:r>
            <a:r>
              <a:rPr lang="sv-SE" sz="1100" dirty="0"/>
              <a:t>så öppnas respektive stängs alla anteckningar</a:t>
            </a:r>
            <a:r>
              <a:rPr lang="sv-SE" sz="1100" i="1" dirty="0"/>
              <a:t>.</a:t>
            </a:r>
            <a:endParaRPr lang="sv-SE" sz="1100" dirty="0"/>
          </a:p>
          <a:p>
            <a:r>
              <a:rPr lang="sv-SE" sz="1100" dirty="0"/>
              <a:t>Bläddra i genomförandeplanen för att läsa alla anteckningar.</a:t>
            </a:r>
          </a:p>
          <a:p>
            <a:endParaRPr lang="sv-SE" dirty="0"/>
          </a:p>
        </p:txBody>
      </p:sp>
      <p:pic>
        <p:nvPicPr>
          <p:cNvPr id="9" name="Bildobjekt 8">
            <a:extLst>
              <a:ext uri="{FF2B5EF4-FFF2-40B4-BE49-F238E27FC236}">
                <a16:creationId xmlns:a16="http://schemas.microsoft.com/office/drawing/2014/main" id="{BFA5D5E9-D63E-4EF7-9DB2-C98B76DECF53}"/>
              </a:ext>
            </a:extLst>
          </p:cNvPr>
          <p:cNvPicPr>
            <a:picLocks noChangeAspect="1"/>
          </p:cNvPicPr>
          <p:nvPr/>
        </p:nvPicPr>
        <p:blipFill>
          <a:blip r:embed="rId3"/>
          <a:stretch>
            <a:fillRect/>
          </a:stretch>
        </p:blipFill>
        <p:spPr>
          <a:xfrm>
            <a:off x="428988" y="1109440"/>
            <a:ext cx="1631209" cy="2924620"/>
          </a:xfrm>
          <a:prstGeom prst="rect">
            <a:avLst/>
          </a:prstGeom>
        </p:spPr>
      </p:pic>
      <p:pic>
        <p:nvPicPr>
          <p:cNvPr id="12" name="Bildobjekt 11">
            <a:extLst>
              <a:ext uri="{FF2B5EF4-FFF2-40B4-BE49-F238E27FC236}">
                <a16:creationId xmlns:a16="http://schemas.microsoft.com/office/drawing/2014/main" id="{A62A150F-5239-41E1-AF02-B00DEFB44631}"/>
              </a:ext>
            </a:extLst>
          </p:cNvPr>
          <p:cNvPicPr>
            <a:picLocks noChangeAspect="1"/>
          </p:cNvPicPr>
          <p:nvPr/>
        </p:nvPicPr>
        <p:blipFill>
          <a:blip r:embed="rId4"/>
          <a:stretch>
            <a:fillRect/>
          </a:stretch>
        </p:blipFill>
        <p:spPr>
          <a:xfrm>
            <a:off x="2827534" y="1109441"/>
            <a:ext cx="1614496" cy="2924620"/>
          </a:xfrm>
          <a:prstGeom prst="rect">
            <a:avLst/>
          </a:prstGeom>
        </p:spPr>
      </p:pic>
      <p:pic>
        <p:nvPicPr>
          <p:cNvPr id="15" name="Bildobjekt 14">
            <a:extLst>
              <a:ext uri="{FF2B5EF4-FFF2-40B4-BE49-F238E27FC236}">
                <a16:creationId xmlns:a16="http://schemas.microsoft.com/office/drawing/2014/main" id="{1AFA7CC0-FC5B-4D80-B2DD-842BAD7CA054}"/>
              </a:ext>
            </a:extLst>
          </p:cNvPr>
          <p:cNvPicPr>
            <a:picLocks noChangeAspect="1"/>
          </p:cNvPicPr>
          <p:nvPr/>
        </p:nvPicPr>
        <p:blipFill>
          <a:blip r:embed="rId5"/>
          <a:stretch>
            <a:fillRect/>
          </a:stretch>
        </p:blipFill>
        <p:spPr>
          <a:xfrm>
            <a:off x="4948876" y="1103557"/>
            <a:ext cx="1519160" cy="2950435"/>
          </a:xfrm>
          <a:prstGeom prst="rect">
            <a:avLst/>
          </a:prstGeom>
        </p:spPr>
      </p:pic>
    </p:spTree>
    <p:extLst>
      <p:ext uri="{BB962C8B-B14F-4D97-AF65-F5344CB8AC3E}">
        <p14:creationId xmlns:p14="http://schemas.microsoft.com/office/powerpoint/2010/main" val="96591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latshållare för bild 20">
            <a:extLst>
              <a:ext uri="{FF2B5EF4-FFF2-40B4-BE49-F238E27FC236}">
                <a16:creationId xmlns:a16="http://schemas.microsoft.com/office/drawing/2014/main" id="{76435245-DB40-464C-B114-C7A08932E121}"/>
              </a:ext>
            </a:extLst>
          </p:cNvPr>
          <p:cNvPicPr>
            <a:picLocks noGrp="1" noChangeAspect="1"/>
          </p:cNvPicPr>
          <p:nvPr>
            <p:ph type="pic" idx="14"/>
          </p:nvPr>
        </p:nvPicPr>
        <p:blipFill>
          <a:blip r:embed="rId2"/>
          <a:srcRect t="44625" b="44625"/>
          <a:stretch>
            <a:fillRect/>
          </a:stretch>
        </p:blipFill>
        <p:spPr/>
      </p:pic>
      <p:sp>
        <p:nvSpPr>
          <p:cNvPr id="3" name="Rubrik 2">
            <a:extLst>
              <a:ext uri="{FF2B5EF4-FFF2-40B4-BE49-F238E27FC236}">
                <a16:creationId xmlns:a16="http://schemas.microsoft.com/office/drawing/2014/main" id="{C757E731-4146-42F2-A599-C98D144C90F1}"/>
              </a:ext>
            </a:extLst>
          </p:cNvPr>
          <p:cNvSpPr>
            <a:spLocks noGrp="1"/>
          </p:cNvSpPr>
          <p:nvPr>
            <p:ph type="title"/>
          </p:nvPr>
        </p:nvSpPr>
        <p:spPr>
          <a:xfrm>
            <a:off x="414000" y="727828"/>
            <a:ext cx="8715950" cy="499920"/>
          </a:xfrm>
        </p:spPr>
        <p:txBody>
          <a:bodyPr/>
          <a:lstStyle/>
          <a:p>
            <a:r>
              <a:rPr lang="sv-SE" dirty="0"/>
              <a:t>Närstående - Kontakter</a:t>
            </a:r>
          </a:p>
        </p:txBody>
      </p:sp>
      <p:sp>
        <p:nvSpPr>
          <p:cNvPr id="4" name="Platshållare för sidfot 3">
            <a:extLst>
              <a:ext uri="{FF2B5EF4-FFF2-40B4-BE49-F238E27FC236}">
                <a16:creationId xmlns:a16="http://schemas.microsoft.com/office/drawing/2014/main" id="{E126AF1B-3AE6-4949-884C-634375D60089}"/>
              </a:ext>
            </a:extLst>
          </p:cNvPr>
          <p:cNvSpPr>
            <a:spLocks noGrp="1"/>
          </p:cNvSpPr>
          <p:nvPr>
            <p:ph type="ftr" sz="quarter" idx="11"/>
          </p:nvPr>
        </p:nvSpPr>
        <p:spPr/>
        <p:txBody>
          <a:bodyPr/>
          <a:lstStyle/>
          <a:p>
            <a:r>
              <a:rPr lang="en-GB" noProof="0" dirty="0"/>
              <a:t>Public</a:t>
            </a:r>
          </a:p>
        </p:txBody>
      </p:sp>
      <p:sp>
        <p:nvSpPr>
          <p:cNvPr id="5" name="Platshållare för bildnummer 4">
            <a:extLst>
              <a:ext uri="{FF2B5EF4-FFF2-40B4-BE49-F238E27FC236}">
                <a16:creationId xmlns:a16="http://schemas.microsoft.com/office/drawing/2014/main" id="{03D7A081-0C22-475B-843F-786F267EF90D}"/>
              </a:ext>
            </a:extLst>
          </p:cNvPr>
          <p:cNvSpPr>
            <a:spLocks noGrp="1"/>
          </p:cNvSpPr>
          <p:nvPr>
            <p:ph type="sldNum" sz="quarter" idx="12"/>
          </p:nvPr>
        </p:nvSpPr>
        <p:spPr/>
        <p:txBody>
          <a:bodyPr/>
          <a:lstStyle/>
          <a:p>
            <a:fld id="{3644D4AD-7034-5E45-AAAE-D685B84B781D}" type="slidenum">
              <a:rPr lang="en-GB" noProof="0" smtClean="0"/>
              <a:t>16</a:t>
            </a:fld>
            <a:endParaRPr lang="en-GB" noProof="0" dirty="0"/>
          </a:p>
        </p:txBody>
      </p:sp>
      <p:sp>
        <p:nvSpPr>
          <p:cNvPr id="6" name="Platshållare för text 5">
            <a:extLst>
              <a:ext uri="{FF2B5EF4-FFF2-40B4-BE49-F238E27FC236}">
                <a16:creationId xmlns:a16="http://schemas.microsoft.com/office/drawing/2014/main" id="{4F5E201E-46A1-4DD6-9A50-D70A8071CEBB}"/>
              </a:ext>
            </a:extLst>
          </p:cNvPr>
          <p:cNvSpPr>
            <a:spLocks noGrp="1"/>
          </p:cNvSpPr>
          <p:nvPr>
            <p:ph type="body" sz="quarter" idx="22"/>
          </p:nvPr>
        </p:nvSpPr>
        <p:spPr/>
        <p:txBody>
          <a:bodyPr/>
          <a:lstStyle/>
          <a:p>
            <a:endParaRPr lang="sv-SE" dirty="0"/>
          </a:p>
        </p:txBody>
      </p:sp>
      <p:sp>
        <p:nvSpPr>
          <p:cNvPr id="7" name="textruta 2">
            <a:extLst>
              <a:ext uri="{FF2B5EF4-FFF2-40B4-BE49-F238E27FC236}">
                <a16:creationId xmlns:a16="http://schemas.microsoft.com/office/drawing/2014/main" id="{BFD98787-B510-4F83-8723-5F3CAFB63001}"/>
              </a:ext>
            </a:extLst>
          </p:cNvPr>
          <p:cNvSpPr txBox="1"/>
          <p:nvPr/>
        </p:nvSpPr>
        <p:spPr>
          <a:xfrm>
            <a:off x="393700" y="3446175"/>
            <a:ext cx="7517100" cy="830997"/>
          </a:xfrm>
          <a:prstGeom prst="rect">
            <a:avLst/>
          </a:prstGeom>
          <a:noFill/>
        </p:spPr>
        <p:txBody>
          <a:bodyPr wrap="square" rtlCol="0">
            <a:spAutoFit/>
          </a:bodyPr>
          <a:lstStyle/>
          <a:p>
            <a:r>
              <a:rPr lang="sv-SE" sz="1200" dirty="0"/>
              <a:t>I denna meny kan du få uppgift om brukarens </a:t>
            </a:r>
            <a:r>
              <a:rPr lang="sv-SE" sz="1200" i="1" dirty="0"/>
              <a:t>Närstående och Kontakter  </a:t>
            </a:r>
            <a:r>
              <a:rPr lang="sv-SE" sz="1200" dirty="0"/>
              <a:t>som kommer från </a:t>
            </a:r>
            <a:r>
              <a:rPr lang="sv-SE" sz="1200" i="1" dirty="0"/>
              <a:t>Lifecare Utförare.</a:t>
            </a:r>
          </a:p>
          <a:p>
            <a:endParaRPr lang="sv-SE" sz="1200" i="1" dirty="0"/>
          </a:p>
          <a:p>
            <a:r>
              <a:rPr lang="sv-SE" sz="1200" dirty="0"/>
              <a:t>Telefonnumren är även här klickbara.</a:t>
            </a:r>
          </a:p>
        </p:txBody>
      </p:sp>
      <p:pic>
        <p:nvPicPr>
          <p:cNvPr id="8" name="Bildobjekt 7">
            <a:extLst>
              <a:ext uri="{FF2B5EF4-FFF2-40B4-BE49-F238E27FC236}">
                <a16:creationId xmlns:a16="http://schemas.microsoft.com/office/drawing/2014/main" id="{BD9DE8F9-2164-44E3-BBD7-F43C2DA2E34D}"/>
              </a:ext>
            </a:extLst>
          </p:cNvPr>
          <p:cNvPicPr>
            <a:picLocks noChangeAspect="1"/>
          </p:cNvPicPr>
          <p:nvPr/>
        </p:nvPicPr>
        <p:blipFill>
          <a:blip r:embed="rId3"/>
          <a:stretch>
            <a:fillRect/>
          </a:stretch>
        </p:blipFill>
        <p:spPr>
          <a:xfrm>
            <a:off x="414000" y="1227748"/>
            <a:ext cx="2652713" cy="1715179"/>
          </a:xfrm>
          <a:prstGeom prst="rect">
            <a:avLst/>
          </a:prstGeom>
        </p:spPr>
      </p:pic>
    </p:spTree>
    <p:extLst>
      <p:ext uri="{BB962C8B-B14F-4D97-AF65-F5344CB8AC3E}">
        <p14:creationId xmlns:p14="http://schemas.microsoft.com/office/powerpoint/2010/main" val="275010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latshållare för bild 20">
            <a:extLst>
              <a:ext uri="{FF2B5EF4-FFF2-40B4-BE49-F238E27FC236}">
                <a16:creationId xmlns:a16="http://schemas.microsoft.com/office/drawing/2014/main" id="{76435245-DB40-464C-B114-C7A08932E121}"/>
              </a:ext>
            </a:extLst>
          </p:cNvPr>
          <p:cNvPicPr>
            <a:picLocks noGrp="1" noChangeAspect="1"/>
          </p:cNvPicPr>
          <p:nvPr>
            <p:ph type="pic" idx="14"/>
          </p:nvPr>
        </p:nvPicPr>
        <p:blipFill>
          <a:blip r:embed="rId2"/>
          <a:srcRect t="44625" b="44625"/>
          <a:stretch>
            <a:fillRect/>
          </a:stretch>
        </p:blipFill>
        <p:spPr/>
      </p:pic>
      <p:sp>
        <p:nvSpPr>
          <p:cNvPr id="3" name="Rubrik 2">
            <a:extLst>
              <a:ext uri="{FF2B5EF4-FFF2-40B4-BE49-F238E27FC236}">
                <a16:creationId xmlns:a16="http://schemas.microsoft.com/office/drawing/2014/main" id="{C757E731-4146-42F2-A599-C98D144C90F1}"/>
              </a:ext>
            </a:extLst>
          </p:cNvPr>
          <p:cNvSpPr>
            <a:spLocks noGrp="1"/>
          </p:cNvSpPr>
          <p:nvPr>
            <p:ph type="title"/>
          </p:nvPr>
        </p:nvSpPr>
        <p:spPr>
          <a:xfrm>
            <a:off x="414000" y="727828"/>
            <a:ext cx="8715950" cy="499920"/>
          </a:xfrm>
        </p:spPr>
        <p:txBody>
          <a:bodyPr/>
          <a:lstStyle/>
          <a:p>
            <a:r>
              <a:rPr lang="sv-SE" dirty="0"/>
              <a:t>Insatser</a:t>
            </a:r>
          </a:p>
        </p:txBody>
      </p:sp>
      <p:sp>
        <p:nvSpPr>
          <p:cNvPr id="4" name="Platshållare för sidfot 3">
            <a:extLst>
              <a:ext uri="{FF2B5EF4-FFF2-40B4-BE49-F238E27FC236}">
                <a16:creationId xmlns:a16="http://schemas.microsoft.com/office/drawing/2014/main" id="{E126AF1B-3AE6-4949-884C-634375D60089}"/>
              </a:ext>
            </a:extLst>
          </p:cNvPr>
          <p:cNvSpPr>
            <a:spLocks noGrp="1"/>
          </p:cNvSpPr>
          <p:nvPr>
            <p:ph type="ftr" sz="quarter" idx="11"/>
          </p:nvPr>
        </p:nvSpPr>
        <p:spPr/>
        <p:txBody>
          <a:bodyPr/>
          <a:lstStyle/>
          <a:p>
            <a:r>
              <a:rPr lang="en-GB" noProof="0" dirty="0"/>
              <a:t>Public</a:t>
            </a:r>
          </a:p>
        </p:txBody>
      </p:sp>
      <p:sp>
        <p:nvSpPr>
          <p:cNvPr id="5" name="Platshållare för bildnummer 4">
            <a:extLst>
              <a:ext uri="{FF2B5EF4-FFF2-40B4-BE49-F238E27FC236}">
                <a16:creationId xmlns:a16="http://schemas.microsoft.com/office/drawing/2014/main" id="{03D7A081-0C22-475B-843F-786F267EF90D}"/>
              </a:ext>
            </a:extLst>
          </p:cNvPr>
          <p:cNvSpPr>
            <a:spLocks noGrp="1"/>
          </p:cNvSpPr>
          <p:nvPr>
            <p:ph type="sldNum" sz="quarter" idx="12"/>
          </p:nvPr>
        </p:nvSpPr>
        <p:spPr/>
        <p:txBody>
          <a:bodyPr/>
          <a:lstStyle/>
          <a:p>
            <a:fld id="{3644D4AD-7034-5E45-AAAE-D685B84B781D}" type="slidenum">
              <a:rPr lang="en-GB" noProof="0" smtClean="0"/>
              <a:t>17</a:t>
            </a:fld>
            <a:endParaRPr lang="en-GB" noProof="0" dirty="0"/>
          </a:p>
        </p:txBody>
      </p:sp>
      <p:sp>
        <p:nvSpPr>
          <p:cNvPr id="6" name="Platshållare för text 5">
            <a:extLst>
              <a:ext uri="{FF2B5EF4-FFF2-40B4-BE49-F238E27FC236}">
                <a16:creationId xmlns:a16="http://schemas.microsoft.com/office/drawing/2014/main" id="{4F5E201E-46A1-4DD6-9A50-D70A8071CEBB}"/>
              </a:ext>
            </a:extLst>
          </p:cNvPr>
          <p:cNvSpPr>
            <a:spLocks noGrp="1"/>
          </p:cNvSpPr>
          <p:nvPr>
            <p:ph type="body" sz="quarter" idx="22"/>
          </p:nvPr>
        </p:nvSpPr>
        <p:spPr/>
        <p:txBody>
          <a:bodyPr/>
          <a:lstStyle/>
          <a:p>
            <a:endParaRPr lang="sv-SE" dirty="0"/>
          </a:p>
        </p:txBody>
      </p:sp>
      <p:sp>
        <p:nvSpPr>
          <p:cNvPr id="7" name="textruta 6">
            <a:extLst>
              <a:ext uri="{FF2B5EF4-FFF2-40B4-BE49-F238E27FC236}">
                <a16:creationId xmlns:a16="http://schemas.microsoft.com/office/drawing/2014/main" id="{59C5EC01-1160-42FC-AE20-E305A8EBBC0B}"/>
              </a:ext>
            </a:extLst>
          </p:cNvPr>
          <p:cNvSpPr txBox="1"/>
          <p:nvPr/>
        </p:nvSpPr>
        <p:spPr>
          <a:xfrm>
            <a:off x="4898934" y="2149876"/>
            <a:ext cx="3316266" cy="1384995"/>
          </a:xfrm>
          <a:prstGeom prst="rect">
            <a:avLst/>
          </a:prstGeom>
          <a:noFill/>
        </p:spPr>
        <p:txBody>
          <a:bodyPr wrap="square" rtlCol="0">
            <a:spAutoFit/>
          </a:bodyPr>
          <a:lstStyle/>
          <a:p>
            <a:r>
              <a:rPr lang="sv-SE" sz="1200" dirty="0"/>
              <a:t>Här kan du se brukarens pågående verkställda insatser.</a:t>
            </a:r>
          </a:p>
          <a:p>
            <a:endParaRPr lang="sv-SE" sz="1200" dirty="0"/>
          </a:p>
          <a:p>
            <a:r>
              <a:rPr lang="sv-SE" sz="1200" dirty="0"/>
              <a:t>Hämtas från vyn </a:t>
            </a:r>
            <a:r>
              <a:rPr lang="sv-SE" sz="1200" i="1" dirty="0"/>
              <a:t>Insatser i Lifecare Utförare.</a:t>
            </a:r>
          </a:p>
          <a:p>
            <a:r>
              <a:rPr lang="sv-SE" sz="1200" dirty="0"/>
              <a:t>Går att se detaljnivå om varje insats genom att öppna den eller genom att trycka </a:t>
            </a:r>
            <a:r>
              <a:rPr lang="sv-SE" sz="1200" i="1" dirty="0"/>
              <a:t>Dölj/visa alla</a:t>
            </a:r>
            <a:r>
              <a:rPr lang="sv-SE" sz="1200" dirty="0"/>
              <a:t>.</a:t>
            </a:r>
          </a:p>
        </p:txBody>
      </p:sp>
      <p:pic>
        <p:nvPicPr>
          <p:cNvPr id="8" name="Bildobjekt 7">
            <a:extLst>
              <a:ext uri="{FF2B5EF4-FFF2-40B4-BE49-F238E27FC236}">
                <a16:creationId xmlns:a16="http://schemas.microsoft.com/office/drawing/2014/main" id="{CE946F92-96F1-4435-AD0D-D6431523C2CC}"/>
              </a:ext>
            </a:extLst>
          </p:cNvPr>
          <p:cNvPicPr>
            <a:picLocks noChangeAspect="1"/>
          </p:cNvPicPr>
          <p:nvPr/>
        </p:nvPicPr>
        <p:blipFill>
          <a:blip r:embed="rId3"/>
          <a:stretch>
            <a:fillRect/>
          </a:stretch>
        </p:blipFill>
        <p:spPr>
          <a:xfrm>
            <a:off x="414000" y="1174215"/>
            <a:ext cx="1890195" cy="2276475"/>
          </a:xfrm>
          <a:prstGeom prst="rect">
            <a:avLst/>
          </a:prstGeom>
        </p:spPr>
      </p:pic>
      <p:pic>
        <p:nvPicPr>
          <p:cNvPr id="11" name="Bildobjekt 10">
            <a:extLst>
              <a:ext uri="{FF2B5EF4-FFF2-40B4-BE49-F238E27FC236}">
                <a16:creationId xmlns:a16="http://schemas.microsoft.com/office/drawing/2014/main" id="{C4A43AD1-CFD5-408E-A466-2AA3F081AB87}"/>
              </a:ext>
            </a:extLst>
          </p:cNvPr>
          <p:cNvPicPr>
            <a:picLocks noChangeAspect="1"/>
          </p:cNvPicPr>
          <p:nvPr/>
        </p:nvPicPr>
        <p:blipFill>
          <a:blip r:embed="rId4"/>
          <a:stretch>
            <a:fillRect/>
          </a:stretch>
        </p:blipFill>
        <p:spPr>
          <a:xfrm>
            <a:off x="2747318" y="1174215"/>
            <a:ext cx="1880467" cy="3355041"/>
          </a:xfrm>
          <a:prstGeom prst="rect">
            <a:avLst/>
          </a:prstGeom>
        </p:spPr>
      </p:pic>
    </p:spTree>
    <p:extLst>
      <p:ext uri="{BB962C8B-B14F-4D97-AF65-F5344CB8AC3E}">
        <p14:creationId xmlns:p14="http://schemas.microsoft.com/office/powerpoint/2010/main" val="5180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latshållare för bild 20">
            <a:extLst>
              <a:ext uri="{FF2B5EF4-FFF2-40B4-BE49-F238E27FC236}">
                <a16:creationId xmlns:a16="http://schemas.microsoft.com/office/drawing/2014/main" id="{76435245-DB40-464C-B114-C7A08932E121}"/>
              </a:ext>
            </a:extLst>
          </p:cNvPr>
          <p:cNvPicPr>
            <a:picLocks noGrp="1" noChangeAspect="1"/>
          </p:cNvPicPr>
          <p:nvPr>
            <p:ph type="pic" idx="14"/>
          </p:nvPr>
        </p:nvPicPr>
        <p:blipFill>
          <a:blip r:embed="rId2"/>
          <a:srcRect t="44625" b="44625"/>
          <a:stretch>
            <a:fillRect/>
          </a:stretch>
        </p:blipFill>
        <p:spPr/>
      </p:pic>
      <p:sp>
        <p:nvSpPr>
          <p:cNvPr id="3" name="Rubrik 2">
            <a:extLst>
              <a:ext uri="{FF2B5EF4-FFF2-40B4-BE49-F238E27FC236}">
                <a16:creationId xmlns:a16="http://schemas.microsoft.com/office/drawing/2014/main" id="{C757E731-4146-42F2-A599-C98D144C90F1}"/>
              </a:ext>
            </a:extLst>
          </p:cNvPr>
          <p:cNvSpPr>
            <a:spLocks noGrp="1"/>
          </p:cNvSpPr>
          <p:nvPr>
            <p:ph type="title"/>
          </p:nvPr>
        </p:nvSpPr>
        <p:spPr>
          <a:xfrm>
            <a:off x="414000" y="727828"/>
            <a:ext cx="8715950" cy="499920"/>
          </a:xfrm>
        </p:spPr>
        <p:txBody>
          <a:bodyPr/>
          <a:lstStyle/>
          <a:p>
            <a:r>
              <a:rPr lang="sv-SE" dirty="0"/>
              <a:t>Kommande besök och Övrig information</a:t>
            </a:r>
          </a:p>
        </p:txBody>
      </p:sp>
      <p:sp>
        <p:nvSpPr>
          <p:cNvPr id="4" name="Platshållare för sidfot 3">
            <a:extLst>
              <a:ext uri="{FF2B5EF4-FFF2-40B4-BE49-F238E27FC236}">
                <a16:creationId xmlns:a16="http://schemas.microsoft.com/office/drawing/2014/main" id="{E126AF1B-3AE6-4949-884C-634375D60089}"/>
              </a:ext>
            </a:extLst>
          </p:cNvPr>
          <p:cNvSpPr>
            <a:spLocks noGrp="1"/>
          </p:cNvSpPr>
          <p:nvPr>
            <p:ph type="ftr" sz="quarter" idx="11"/>
          </p:nvPr>
        </p:nvSpPr>
        <p:spPr/>
        <p:txBody>
          <a:bodyPr/>
          <a:lstStyle/>
          <a:p>
            <a:r>
              <a:rPr lang="en-GB" noProof="0" dirty="0"/>
              <a:t>Public</a:t>
            </a:r>
          </a:p>
        </p:txBody>
      </p:sp>
      <p:sp>
        <p:nvSpPr>
          <p:cNvPr id="5" name="Platshållare för bildnummer 4">
            <a:extLst>
              <a:ext uri="{FF2B5EF4-FFF2-40B4-BE49-F238E27FC236}">
                <a16:creationId xmlns:a16="http://schemas.microsoft.com/office/drawing/2014/main" id="{03D7A081-0C22-475B-843F-786F267EF90D}"/>
              </a:ext>
            </a:extLst>
          </p:cNvPr>
          <p:cNvSpPr>
            <a:spLocks noGrp="1"/>
          </p:cNvSpPr>
          <p:nvPr>
            <p:ph type="sldNum" sz="quarter" idx="12"/>
          </p:nvPr>
        </p:nvSpPr>
        <p:spPr/>
        <p:txBody>
          <a:bodyPr/>
          <a:lstStyle/>
          <a:p>
            <a:fld id="{3644D4AD-7034-5E45-AAAE-D685B84B781D}" type="slidenum">
              <a:rPr lang="en-GB" noProof="0" smtClean="0"/>
              <a:t>18</a:t>
            </a:fld>
            <a:endParaRPr lang="en-GB" noProof="0" dirty="0"/>
          </a:p>
        </p:txBody>
      </p:sp>
      <p:sp>
        <p:nvSpPr>
          <p:cNvPr id="6" name="Platshållare för text 5">
            <a:extLst>
              <a:ext uri="{FF2B5EF4-FFF2-40B4-BE49-F238E27FC236}">
                <a16:creationId xmlns:a16="http://schemas.microsoft.com/office/drawing/2014/main" id="{4F5E201E-46A1-4DD6-9A50-D70A8071CEBB}"/>
              </a:ext>
            </a:extLst>
          </p:cNvPr>
          <p:cNvSpPr>
            <a:spLocks noGrp="1"/>
          </p:cNvSpPr>
          <p:nvPr>
            <p:ph type="body" sz="quarter" idx="22"/>
          </p:nvPr>
        </p:nvSpPr>
        <p:spPr/>
        <p:txBody>
          <a:bodyPr/>
          <a:lstStyle/>
          <a:p>
            <a:endParaRPr lang="sv-SE" dirty="0"/>
          </a:p>
        </p:txBody>
      </p:sp>
      <p:sp>
        <p:nvSpPr>
          <p:cNvPr id="7" name="textruta 4">
            <a:extLst>
              <a:ext uri="{FF2B5EF4-FFF2-40B4-BE49-F238E27FC236}">
                <a16:creationId xmlns:a16="http://schemas.microsoft.com/office/drawing/2014/main" id="{4B2867DD-D02D-4AA3-98D6-87EF7EFF0EB5}"/>
              </a:ext>
            </a:extLst>
          </p:cNvPr>
          <p:cNvSpPr txBox="1"/>
          <p:nvPr/>
        </p:nvSpPr>
        <p:spPr>
          <a:xfrm>
            <a:off x="341812" y="3845977"/>
            <a:ext cx="3911214" cy="1107996"/>
          </a:xfrm>
          <a:prstGeom prst="rect">
            <a:avLst/>
          </a:prstGeom>
          <a:noFill/>
        </p:spPr>
        <p:txBody>
          <a:bodyPr wrap="square" rtlCol="0">
            <a:spAutoFit/>
          </a:bodyPr>
          <a:lstStyle/>
          <a:p>
            <a:r>
              <a:rPr lang="sv-SE" sz="1100" dirty="0"/>
              <a:t>Blir aktuellt vid start av </a:t>
            </a:r>
            <a:r>
              <a:rPr lang="sv-SE" sz="1100" dirty="0" err="1"/>
              <a:t>Lifecare</a:t>
            </a:r>
            <a:r>
              <a:rPr lang="sv-SE" sz="1100" dirty="0"/>
              <a:t> Planering. Då kan man i denna vy se vilka besök som är planerade hos brukaren om besöken är publicerade i Lifecare Planering.</a:t>
            </a:r>
          </a:p>
          <a:p>
            <a:r>
              <a:rPr lang="sv-SE" sz="1100" dirty="0"/>
              <a:t>Om flera dagar är publicerade syns även kommande besök för flera dagar.</a:t>
            </a:r>
            <a:br>
              <a:rPr lang="sv-SE" sz="1100" dirty="0"/>
            </a:br>
            <a:r>
              <a:rPr lang="sv-SE" sz="1100" dirty="0"/>
              <a:t>Detta gäller oavsett i vilken enhet besöket är publicerat.</a:t>
            </a:r>
          </a:p>
        </p:txBody>
      </p:sp>
      <p:sp>
        <p:nvSpPr>
          <p:cNvPr id="8" name="textruta 4">
            <a:extLst>
              <a:ext uri="{FF2B5EF4-FFF2-40B4-BE49-F238E27FC236}">
                <a16:creationId xmlns:a16="http://schemas.microsoft.com/office/drawing/2014/main" id="{4D2EDB58-C515-4CB2-8CD4-752C62558904}"/>
              </a:ext>
            </a:extLst>
          </p:cNvPr>
          <p:cNvSpPr txBox="1"/>
          <p:nvPr/>
        </p:nvSpPr>
        <p:spPr>
          <a:xfrm>
            <a:off x="5045213" y="4145020"/>
            <a:ext cx="3321187" cy="830997"/>
          </a:xfrm>
          <a:prstGeom prst="rect">
            <a:avLst/>
          </a:prstGeom>
          <a:noFill/>
        </p:spPr>
        <p:txBody>
          <a:bodyPr wrap="square" rtlCol="0">
            <a:spAutoFit/>
          </a:bodyPr>
          <a:lstStyle/>
          <a:p>
            <a:r>
              <a:rPr lang="sv-SE" sz="1200" dirty="0"/>
              <a:t>I denna vy kan du få upp information från Lifecare Utförare Övrig information.</a:t>
            </a:r>
          </a:p>
          <a:p>
            <a:r>
              <a:rPr lang="sv-SE" sz="1200" dirty="0"/>
              <a:t>Samtliga rubriker där något är skrivet på brukaren i Lifecare Utförare visas i denna vy.</a:t>
            </a:r>
          </a:p>
        </p:txBody>
      </p:sp>
      <p:pic>
        <p:nvPicPr>
          <p:cNvPr id="9" name="Bildobjekt 8">
            <a:extLst>
              <a:ext uri="{FF2B5EF4-FFF2-40B4-BE49-F238E27FC236}">
                <a16:creationId xmlns:a16="http://schemas.microsoft.com/office/drawing/2014/main" id="{2363335D-A6DE-404B-8262-5041CC04F172}"/>
              </a:ext>
            </a:extLst>
          </p:cNvPr>
          <p:cNvPicPr>
            <a:picLocks noChangeAspect="1"/>
          </p:cNvPicPr>
          <p:nvPr/>
        </p:nvPicPr>
        <p:blipFill>
          <a:blip r:embed="rId3"/>
          <a:stretch>
            <a:fillRect/>
          </a:stretch>
        </p:blipFill>
        <p:spPr>
          <a:xfrm>
            <a:off x="414000" y="1135958"/>
            <a:ext cx="1716085" cy="2571751"/>
          </a:xfrm>
          <a:prstGeom prst="rect">
            <a:avLst/>
          </a:prstGeom>
        </p:spPr>
      </p:pic>
      <p:pic>
        <p:nvPicPr>
          <p:cNvPr id="12" name="Bildobjekt 11">
            <a:extLst>
              <a:ext uri="{FF2B5EF4-FFF2-40B4-BE49-F238E27FC236}">
                <a16:creationId xmlns:a16="http://schemas.microsoft.com/office/drawing/2014/main" id="{19BE80B2-6480-4797-94A4-D588F8FBCA83}"/>
              </a:ext>
            </a:extLst>
          </p:cNvPr>
          <p:cNvPicPr>
            <a:picLocks noChangeAspect="1"/>
          </p:cNvPicPr>
          <p:nvPr/>
        </p:nvPicPr>
        <p:blipFill>
          <a:blip r:embed="rId4"/>
          <a:stretch>
            <a:fillRect/>
          </a:stretch>
        </p:blipFill>
        <p:spPr>
          <a:xfrm>
            <a:off x="5107939" y="1135958"/>
            <a:ext cx="1521461" cy="2988436"/>
          </a:xfrm>
          <a:prstGeom prst="rect">
            <a:avLst/>
          </a:prstGeom>
        </p:spPr>
      </p:pic>
    </p:spTree>
    <p:extLst>
      <p:ext uri="{BB962C8B-B14F-4D97-AF65-F5344CB8AC3E}">
        <p14:creationId xmlns:p14="http://schemas.microsoft.com/office/powerpoint/2010/main" val="404829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latshållare för bild 20">
            <a:extLst>
              <a:ext uri="{FF2B5EF4-FFF2-40B4-BE49-F238E27FC236}">
                <a16:creationId xmlns:a16="http://schemas.microsoft.com/office/drawing/2014/main" id="{76435245-DB40-464C-B114-C7A08932E121}"/>
              </a:ext>
            </a:extLst>
          </p:cNvPr>
          <p:cNvPicPr>
            <a:picLocks noGrp="1" noChangeAspect="1"/>
          </p:cNvPicPr>
          <p:nvPr>
            <p:ph type="pic" idx="14"/>
          </p:nvPr>
        </p:nvPicPr>
        <p:blipFill>
          <a:blip r:embed="rId2"/>
          <a:srcRect t="44625" b="44625"/>
          <a:stretch>
            <a:fillRect/>
          </a:stretch>
        </p:blipFill>
        <p:spPr/>
      </p:pic>
      <p:sp>
        <p:nvSpPr>
          <p:cNvPr id="3" name="Rubrik 2">
            <a:extLst>
              <a:ext uri="{FF2B5EF4-FFF2-40B4-BE49-F238E27FC236}">
                <a16:creationId xmlns:a16="http://schemas.microsoft.com/office/drawing/2014/main" id="{C757E731-4146-42F2-A599-C98D144C90F1}"/>
              </a:ext>
            </a:extLst>
          </p:cNvPr>
          <p:cNvSpPr>
            <a:spLocks noGrp="1"/>
          </p:cNvSpPr>
          <p:nvPr>
            <p:ph type="title"/>
          </p:nvPr>
        </p:nvSpPr>
        <p:spPr>
          <a:xfrm>
            <a:off x="414000" y="727828"/>
            <a:ext cx="8715950" cy="499920"/>
          </a:xfrm>
        </p:spPr>
        <p:txBody>
          <a:bodyPr/>
          <a:lstStyle/>
          <a:p>
            <a:r>
              <a:rPr lang="sv-SE" dirty="0"/>
              <a:t>Administrera NFC </a:t>
            </a:r>
          </a:p>
        </p:txBody>
      </p:sp>
      <p:sp>
        <p:nvSpPr>
          <p:cNvPr id="4" name="Platshållare för sidfot 3">
            <a:extLst>
              <a:ext uri="{FF2B5EF4-FFF2-40B4-BE49-F238E27FC236}">
                <a16:creationId xmlns:a16="http://schemas.microsoft.com/office/drawing/2014/main" id="{E126AF1B-3AE6-4949-884C-634375D60089}"/>
              </a:ext>
            </a:extLst>
          </p:cNvPr>
          <p:cNvSpPr>
            <a:spLocks noGrp="1"/>
          </p:cNvSpPr>
          <p:nvPr>
            <p:ph type="ftr" sz="quarter" idx="11"/>
          </p:nvPr>
        </p:nvSpPr>
        <p:spPr/>
        <p:txBody>
          <a:bodyPr/>
          <a:lstStyle/>
          <a:p>
            <a:r>
              <a:rPr lang="en-GB" noProof="0" dirty="0"/>
              <a:t>Public</a:t>
            </a:r>
          </a:p>
        </p:txBody>
      </p:sp>
      <p:sp>
        <p:nvSpPr>
          <p:cNvPr id="5" name="Platshållare för bildnummer 4">
            <a:extLst>
              <a:ext uri="{FF2B5EF4-FFF2-40B4-BE49-F238E27FC236}">
                <a16:creationId xmlns:a16="http://schemas.microsoft.com/office/drawing/2014/main" id="{03D7A081-0C22-475B-843F-786F267EF90D}"/>
              </a:ext>
            </a:extLst>
          </p:cNvPr>
          <p:cNvSpPr>
            <a:spLocks noGrp="1"/>
          </p:cNvSpPr>
          <p:nvPr>
            <p:ph type="sldNum" sz="quarter" idx="12"/>
          </p:nvPr>
        </p:nvSpPr>
        <p:spPr/>
        <p:txBody>
          <a:bodyPr/>
          <a:lstStyle/>
          <a:p>
            <a:fld id="{3644D4AD-7034-5E45-AAAE-D685B84B781D}" type="slidenum">
              <a:rPr lang="en-GB" noProof="0" smtClean="0"/>
              <a:t>19</a:t>
            </a:fld>
            <a:endParaRPr lang="en-GB" noProof="0" dirty="0"/>
          </a:p>
        </p:txBody>
      </p:sp>
      <p:sp>
        <p:nvSpPr>
          <p:cNvPr id="6" name="Platshållare för text 5">
            <a:extLst>
              <a:ext uri="{FF2B5EF4-FFF2-40B4-BE49-F238E27FC236}">
                <a16:creationId xmlns:a16="http://schemas.microsoft.com/office/drawing/2014/main" id="{4F5E201E-46A1-4DD6-9A50-D70A8071CEBB}"/>
              </a:ext>
            </a:extLst>
          </p:cNvPr>
          <p:cNvSpPr>
            <a:spLocks noGrp="1"/>
          </p:cNvSpPr>
          <p:nvPr>
            <p:ph type="body" sz="quarter" idx="22"/>
          </p:nvPr>
        </p:nvSpPr>
        <p:spPr/>
        <p:txBody>
          <a:bodyPr/>
          <a:lstStyle/>
          <a:p>
            <a:endParaRPr lang="sv-SE" dirty="0"/>
          </a:p>
        </p:txBody>
      </p:sp>
      <p:sp>
        <p:nvSpPr>
          <p:cNvPr id="7" name="Rektangel 4">
            <a:extLst>
              <a:ext uri="{FF2B5EF4-FFF2-40B4-BE49-F238E27FC236}">
                <a16:creationId xmlns:a16="http://schemas.microsoft.com/office/drawing/2014/main" id="{74482209-DAAA-47C2-8053-DD27C83C3C6B}"/>
              </a:ext>
            </a:extLst>
          </p:cNvPr>
          <p:cNvSpPr/>
          <p:nvPr/>
        </p:nvSpPr>
        <p:spPr>
          <a:xfrm>
            <a:off x="5535006" y="1291669"/>
            <a:ext cx="1924784" cy="4154984"/>
          </a:xfrm>
          <a:prstGeom prst="rect">
            <a:avLst/>
          </a:prstGeom>
        </p:spPr>
        <p:txBody>
          <a:bodyPr wrap="square">
            <a:spAutoFit/>
          </a:bodyPr>
          <a:lstStyle/>
          <a:p>
            <a:r>
              <a:rPr lang="sv-SE" sz="1100" dirty="0"/>
              <a:t>Brukaren kan endast ha EN NFC- etikett kopplad. Den ska användas av samtliga </a:t>
            </a:r>
            <a:r>
              <a:rPr lang="sv-SE" sz="1100"/>
              <a:t>utförare.</a:t>
            </a:r>
          </a:p>
          <a:p>
            <a:r>
              <a:rPr lang="sv-SE" sz="1100" dirty="0"/>
              <a:t>Du har möjlighet att administrera NFC i LMO.</a:t>
            </a:r>
          </a:p>
          <a:p>
            <a:endParaRPr lang="sv-SE" sz="1100" dirty="0"/>
          </a:p>
          <a:p>
            <a:r>
              <a:rPr lang="sv-SE" sz="1100" dirty="0"/>
              <a:t>Klicka på rubriken, därefter på + Registrera ny NFC tag. Håll mobilen mot taggen. </a:t>
            </a:r>
          </a:p>
          <a:p>
            <a:endParaRPr lang="sv-SE" sz="1100" i="1" dirty="0"/>
          </a:p>
          <a:p>
            <a:r>
              <a:rPr lang="sv-SE" sz="1100" i="1" dirty="0"/>
              <a:t>Håll kvar telefonen tills meddelande dyker upp att tag är registrerad.</a:t>
            </a:r>
          </a:p>
          <a:p>
            <a:endParaRPr lang="sv-SE" sz="1100" i="1" dirty="0"/>
          </a:p>
          <a:p>
            <a:endParaRPr lang="sv-SE" sz="1100" dirty="0"/>
          </a:p>
          <a:p>
            <a:endParaRPr lang="sv-SE" sz="1100" dirty="0"/>
          </a:p>
          <a:p>
            <a:endParaRPr lang="sv-SE" sz="1100" dirty="0"/>
          </a:p>
          <a:p>
            <a:r>
              <a:rPr lang="sv-SE" sz="1100" dirty="0"/>
              <a:t>I Sök brukare kommer symbol visas efter brukarens namn. En tag per brukare.</a:t>
            </a:r>
          </a:p>
          <a:p>
            <a:endParaRPr lang="sv-SE" sz="1100" dirty="0"/>
          </a:p>
          <a:p>
            <a:endParaRPr lang="sv-SE" sz="1100" dirty="0"/>
          </a:p>
        </p:txBody>
      </p:sp>
      <p:pic>
        <p:nvPicPr>
          <p:cNvPr id="9" name="Bildobjekt 8">
            <a:extLst>
              <a:ext uri="{FF2B5EF4-FFF2-40B4-BE49-F238E27FC236}">
                <a16:creationId xmlns:a16="http://schemas.microsoft.com/office/drawing/2014/main" id="{D637B92A-E334-4DD2-BB08-58C3D21751A3}"/>
              </a:ext>
            </a:extLst>
          </p:cNvPr>
          <p:cNvPicPr>
            <a:picLocks noChangeAspect="1"/>
          </p:cNvPicPr>
          <p:nvPr/>
        </p:nvPicPr>
        <p:blipFill>
          <a:blip r:embed="rId3"/>
          <a:stretch>
            <a:fillRect/>
          </a:stretch>
        </p:blipFill>
        <p:spPr>
          <a:xfrm>
            <a:off x="414000" y="1227748"/>
            <a:ext cx="1968968" cy="2970044"/>
          </a:xfrm>
          <a:prstGeom prst="rect">
            <a:avLst/>
          </a:prstGeom>
        </p:spPr>
      </p:pic>
      <p:pic>
        <p:nvPicPr>
          <p:cNvPr id="12" name="Bildobjekt 11">
            <a:extLst>
              <a:ext uri="{FF2B5EF4-FFF2-40B4-BE49-F238E27FC236}">
                <a16:creationId xmlns:a16="http://schemas.microsoft.com/office/drawing/2014/main" id="{68E6A83C-184A-4228-99E3-7259F360429D}"/>
              </a:ext>
            </a:extLst>
          </p:cNvPr>
          <p:cNvPicPr>
            <a:picLocks noChangeAspect="1"/>
          </p:cNvPicPr>
          <p:nvPr/>
        </p:nvPicPr>
        <p:blipFill>
          <a:blip r:embed="rId4"/>
          <a:stretch>
            <a:fillRect/>
          </a:stretch>
        </p:blipFill>
        <p:spPr>
          <a:xfrm>
            <a:off x="2903724" y="1227748"/>
            <a:ext cx="1989191" cy="1309688"/>
          </a:xfrm>
          <a:prstGeom prst="rect">
            <a:avLst/>
          </a:prstGeom>
        </p:spPr>
      </p:pic>
      <p:pic>
        <p:nvPicPr>
          <p:cNvPr id="15" name="Bildobjekt 14">
            <a:extLst>
              <a:ext uri="{FF2B5EF4-FFF2-40B4-BE49-F238E27FC236}">
                <a16:creationId xmlns:a16="http://schemas.microsoft.com/office/drawing/2014/main" id="{74E52362-C471-41AC-84BD-12E8794A77EA}"/>
              </a:ext>
            </a:extLst>
          </p:cNvPr>
          <p:cNvPicPr>
            <a:picLocks noChangeAspect="1"/>
          </p:cNvPicPr>
          <p:nvPr/>
        </p:nvPicPr>
        <p:blipFill>
          <a:blip r:embed="rId5"/>
          <a:stretch>
            <a:fillRect/>
          </a:stretch>
        </p:blipFill>
        <p:spPr>
          <a:xfrm>
            <a:off x="5563985" y="3987053"/>
            <a:ext cx="2148728" cy="428619"/>
          </a:xfrm>
          <a:prstGeom prst="rect">
            <a:avLst/>
          </a:prstGeom>
        </p:spPr>
      </p:pic>
    </p:spTree>
    <p:extLst>
      <p:ext uri="{BB962C8B-B14F-4D97-AF65-F5344CB8AC3E}">
        <p14:creationId xmlns:p14="http://schemas.microsoft.com/office/powerpoint/2010/main" val="3749936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latshållare för bild 20">
            <a:extLst>
              <a:ext uri="{FF2B5EF4-FFF2-40B4-BE49-F238E27FC236}">
                <a16:creationId xmlns:a16="http://schemas.microsoft.com/office/drawing/2014/main" id="{76435245-DB40-464C-B114-C7A08932E121}"/>
              </a:ext>
            </a:extLst>
          </p:cNvPr>
          <p:cNvPicPr>
            <a:picLocks noGrp="1" noChangeAspect="1"/>
          </p:cNvPicPr>
          <p:nvPr>
            <p:ph type="pic" idx="14"/>
          </p:nvPr>
        </p:nvPicPr>
        <p:blipFill>
          <a:blip r:embed="rId2"/>
          <a:srcRect t="44625" b="44625"/>
          <a:stretch>
            <a:fillRect/>
          </a:stretch>
        </p:blipFill>
        <p:spPr/>
      </p:pic>
      <p:sp>
        <p:nvSpPr>
          <p:cNvPr id="3" name="Rubrik 2">
            <a:extLst>
              <a:ext uri="{FF2B5EF4-FFF2-40B4-BE49-F238E27FC236}">
                <a16:creationId xmlns:a16="http://schemas.microsoft.com/office/drawing/2014/main" id="{C757E731-4146-42F2-A599-C98D144C90F1}"/>
              </a:ext>
            </a:extLst>
          </p:cNvPr>
          <p:cNvSpPr>
            <a:spLocks noGrp="1"/>
          </p:cNvSpPr>
          <p:nvPr>
            <p:ph type="title"/>
          </p:nvPr>
        </p:nvSpPr>
        <p:spPr>
          <a:xfrm>
            <a:off x="414000" y="727828"/>
            <a:ext cx="8715950" cy="499920"/>
          </a:xfrm>
        </p:spPr>
        <p:txBody>
          <a:bodyPr/>
          <a:lstStyle/>
          <a:p>
            <a:r>
              <a:rPr lang="en-US" dirty="0"/>
              <a:t>Lifecare Mobil </a:t>
            </a:r>
            <a:r>
              <a:rPr lang="en-US" dirty="0" err="1"/>
              <a:t>Omsorg</a:t>
            </a:r>
            <a:r>
              <a:rPr lang="en-US" dirty="0"/>
              <a:t> – LMO - </a:t>
            </a:r>
            <a:r>
              <a:rPr lang="en-US" dirty="0" err="1"/>
              <a:t>förutsättningar</a:t>
            </a:r>
            <a:endParaRPr lang="sv-SE" dirty="0"/>
          </a:p>
        </p:txBody>
      </p:sp>
      <p:sp>
        <p:nvSpPr>
          <p:cNvPr id="4" name="Platshållare för sidfot 3">
            <a:extLst>
              <a:ext uri="{FF2B5EF4-FFF2-40B4-BE49-F238E27FC236}">
                <a16:creationId xmlns:a16="http://schemas.microsoft.com/office/drawing/2014/main" id="{E126AF1B-3AE6-4949-884C-634375D60089}"/>
              </a:ext>
            </a:extLst>
          </p:cNvPr>
          <p:cNvSpPr>
            <a:spLocks noGrp="1"/>
          </p:cNvSpPr>
          <p:nvPr>
            <p:ph type="ftr" sz="quarter" idx="11"/>
          </p:nvPr>
        </p:nvSpPr>
        <p:spPr/>
        <p:txBody>
          <a:bodyPr/>
          <a:lstStyle/>
          <a:p>
            <a:r>
              <a:rPr lang="en-GB" noProof="0" dirty="0"/>
              <a:t>Public</a:t>
            </a:r>
          </a:p>
        </p:txBody>
      </p:sp>
      <p:sp>
        <p:nvSpPr>
          <p:cNvPr id="5" name="Platshållare för bildnummer 4">
            <a:extLst>
              <a:ext uri="{FF2B5EF4-FFF2-40B4-BE49-F238E27FC236}">
                <a16:creationId xmlns:a16="http://schemas.microsoft.com/office/drawing/2014/main" id="{03D7A081-0C22-475B-843F-786F267EF90D}"/>
              </a:ext>
            </a:extLst>
          </p:cNvPr>
          <p:cNvSpPr>
            <a:spLocks noGrp="1"/>
          </p:cNvSpPr>
          <p:nvPr>
            <p:ph type="sldNum" sz="quarter" idx="12"/>
          </p:nvPr>
        </p:nvSpPr>
        <p:spPr/>
        <p:txBody>
          <a:bodyPr/>
          <a:lstStyle/>
          <a:p>
            <a:fld id="{3644D4AD-7034-5E45-AAAE-D685B84B781D}" type="slidenum">
              <a:rPr lang="en-GB" noProof="0" smtClean="0"/>
              <a:t>2</a:t>
            </a:fld>
            <a:endParaRPr lang="en-GB" noProof="0" dirty="0"/>
          </a:p>
        </p:txBody>
      </p:sp>
      <p:sp>
        <p:nvSpPr>
          <p:cNvPr id="6" name="Platshållare för text 5">
            <a:extLst>
              <a:ext uri="{FF2B5EF4-FFF2-40B4-BE49-F238E27FC236}">
                <a16:creationId xmlns:a16="http://schemas.microsoft.com/office/drawing/2014/main" id="{4F5E201E-46A1-4DD6-9A50-D70A8071CEBB}"/>
              </a:ext>
            </a:extLst>
          </p:cNvPr>
          <p:cNvSpPr>
            <a:spLocks noGrp="1"/>
          </p:cNvSpPr>
          <p:nvPr>
            <p:ph type="body" sz="quarter" idx="22"/>
          </p:nvPr>
        </p:nvSpPr>
        <p:spPr/>
        <p:txBody>
          <a:bodyPr/>
          <a:lstStyle/>
          <a:p>
            <a:endParaRPr lang="sv-SE" dirty="0"/>
          </a:p>
        </p:txBody>
      </p:sp>
      <p:sp>
        <p:nvSpPr>
          <p:cNvPr id="2" name="Rectangle 1">
            <a:extLst>
              <a:ext uri="{FF2B5EF4-FFF2-40B4-BE49-F238E27FC236}">
                <a16:creationId xmlns:a16="http://schemas.microsoft.com/office/drawing/2014/main" id="{39155E10-5B67-47ED-AF15-40D097087AA8}"/>
              </a:ext>
            </a:extLst>
          </p:cNvPr>
          <p:cNvSpPr/>
          <p:nvPr/>
        </p:nvSpPr>
        <p:spPr>
          <a:xfrm>
            <a:off x="414000" y="1634596"/>
            <a:ext cx="4572000" cy="1785104"/>
          </a:xfrm>
          <a:prstGeom prst="rect">
            <a:avLst/>
          </a:prstGeom>
        </p:spPr>
        <p:txBody>
          <a:bodyPr>
            <a:spAutoFit/>
          </a:bodyPr>
          <a:lstStyle/>
          <a:p>
            <a:r>
              <a:rPr lang="sv-SE" sz="1100" b="1" dirty="0"/>
              <a:t>För att få behörighet till LMO ska användaren/personalen vara upplagd i Utförarenheten/Utförarenheterna i </a:t>
            </a:r>
            <a:r>
              <a:rPr lang="sv-SE" sz="1100" b="1" dirty="0" err="1"/>
              <a:t>Lifecare</a:t>
            </a:r>
            <a:r>
              <a:rPr lang="sv-SE" sz="1100" b="1" dirty="0"/>
              <a:t> Utförare.</a:t>
            </a:r>
          </a:p>
          <a:p>
            <a:endParaRPr lang="sv-SE" sz="1100" b="1" dirty="0"/>
          </a:p>
          <a:p>
            <a:r>
              <a:rPr lang="sv-SE" sz="1100" b="1" dirty="0"/>
              <a:t>Roll ska tilldelas användaren. Om användaren arbetar i flera enheter ska rollen tilldelas i varje enhet.</a:t>
            </a:r>
          </a:p>
          <a:p>
            <a:endParaRPr lang="sv-SE" sz="1100" b="1" dirty="0"/>
          </a:p>
          <a:p>
            <a:endParaRPr lang="sv-SE" sz="1100" b="1" dirty="0"/>
          </a:p>
          <a:p>
            <a:endParaRPr lang="sv-SE" sz="1100" b="1" dirty="0"/>
          </a:p>
          <a:p>
            <a:endParaRPr lang="sv-SE" sz="1100" b="1" dirty="0"/>
          </a:p>
          <a:p>
            <a:endParaRPr lang="sv-SE" sz="1100" b="1" dirty="0"/>
          </a:p>
        </p:txBody>
      </p:sp>
      <p:pic>
        <p:nvPicPr>
          <p:cNvPr id="8" name="Bildobjekt 7">
            <a:extLst>
              <a:ext uri="{FF2B5EF4-FFF2-40B4-BE49-F238E27FC236}">
                <a16:creationId xmlns:a16="http://schemas.microsoft.com/office/drawing/2014/main" id="{F264EB4E-8CD2-4A43-8FA0-B8C68E72A495}"/>
              </a:ext>
            </a:extLst>
          </p:cNvPr>
          <p:cNvPicPr>
            <a:picLocks noChangeAspect="1"/>
          </p:cNvPicPr>
          <p:nvPr/>
        </p:nvPicPr>
        <p:blipFill>
          <a:blip r:embed="rId3"/>
          <a:stretch>
            <a:fillRect/>
          </a:stretch>
        </p:blipFill>
        <p:spPr>
          <a:xfrm>
            <a:off x="494683" y="2643288"/>
            <a:ext cx="2529448" cy="675172"/>
          </a:xfrm>
          <a:prstGeom prst="rect">
            <a:avLst/>
          </a:prstGeom>
        </p:spPr>
      </p:pic>
    </p:spTree>
    <p:extLst>
      <p:ext uri="{BB962C8B-B14F-4D97-AF65-F5344CB8AC3E}">
        <p14:creationId xmlns:p14="http://schemas.microsoft.com/office/powerpoint/2010/main" val="57482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latshållare för bild 20">
            <a:extLst>
              <a:ext uri="{FF2B5EF4-FFF2-40B4-BE49-F238E27FC236}">
                <a16:creationId xmlns:a16="http://schemas.microsoft.com/office/drawing/2014/main" id="{76435245-DB40-464C-B114-C7A08932E121}"/>
              </a:ext>
            </a:extLst>
          </p:cNvPr>
          <p:cNvPicPr>
            <a:picLocks noGrp="1" noChangeAspect="1"/>
          </p:cNvPicPr>
          <p:nvPr>
            <p:ph type="pic" idx="14"/>
          </p:nvPr>
        </p:nvPicPr>
        <p:blipFill>
          <a:blip r:embed="rId2"/>
          <a:srcRect t="44625" b="44625"/>
          <a:stretch>
            <a:fillRect/>
          </a:stretch>
        </p:blipFill>
        <p:spPr/>
      </p:pic>
      <p:sp>
        <p:nvSpPr>
          <p:cNvPr id="3" name="Rubrik 2">
            <a:extLst>
              <a:ext uri="{FF2B5EF4-FFF2-40B4-BE49-F238E27FC236}">
                <a16:creationId xmlns:a16="http://schemas.microsoft.com/office/drawing/2014/main" id="{C757E731-4146-42F2-A599-C98D144C90F1}"/>
              </a:ext>
            </a:extLst>
          </p:cNvPr>
          <p:cNvSpPr>
            <a:spLocks noGrp="1"/>
          </p:cNvSpPr>
          <p:nvPr>
            <p:ph type="title"/>
          </p:nvPr>
        </p:nvSpPr>
        <p:spPr>
          <a:xfrm>
            <a:off x="414000" y="727828"/>
            <a:ext cx="8715950" cy="499920"/>
          </a:xfrm>
        </p:spPr>
        <p:txBody>
          <a:bodyPr/>
          <a:lstStyle/>
          <a:p>
            <a:r>
              <a:rPr lang="sv-SE" dirty="0"/>
              <a:t>Meddelande</a:t>
            </a:r>
          </a:p>
        </p:txBody>
      </p:sp>
      <p:sp>
        <p:nvSpPr>
          <p:cNvPr id="4" name="Platshållare för sidfot 3">
            <a:extLst>
              <a:ext uri="{FF2B5EF4-FFF2-40B4-BE49-F238E27FC236}">
                <a16:creationId xmlns:a16="http://schemas.microsoft.com/office/drawing/2014/main" id="{E126AF1B-3AE6-4949-884C-634375D60089}"/>
              </a:ext>
            </a:extLst>
          </p:cNvPr>
          <p:cNvSpPr>
            <a:spLocks noGrp="1"/>
          </p:cNvSpPr>
          <p:nvPr>
            <p:ph type="ftr" sz="quarter" idx="11"/>
          </p:nvPr>
        </p:nvSpPr>
        <p:spPr/>
        <p:txBody>
          <a:bodyPr/>
          <a:lstStyle/>
          <a:p>
            <a:r>
              <a:rPr lang="en-GB" noProof="0" dirty="0"/>
              <a:t>Public</a:t>
            </a:r>
          </a:p>
        </p:txBody>
      </p:sp>
      <p:sp>
        <p:nvSpPr>
          <p:cNvPr id="5" name="Platshållare för bildnummer 4">
            <a:extLst>
              <a:ext uri="{FF2B5EF4-FFF2-40B4-BE49-F238E27FC236}">
                <a16:creationId xmlns:a16="http://schemas.microsoft.com/office/drawing/2014/main" id="{03D7A081-0C22-475B-843F-786F267EF90D}"/>
              </a:ext>
            </a:extLst>
          </p:cNvPr>
          <p:cNvSpPr>
            <a:spLocks noGrp="1"/>
          </p:cNvSpPr>
          <p:nvPr>
            <p:ph type="sldNum" sz="quarter" idx="12"/>
          </p:nvPr>
        </p:nvSpPr>
        <p:spPr/>
        <p:txBody>
          <a:bodyPr/>
          <a:lstStyle/>
          <a:p>
            <a:fld id="{3644D4AD-7034-5E45-AAAE-D685B84B781D}" type="slidenum">
              <a:rPr lang="en-GB" noProof="0" smtClean="0"/>
              <a:t>20</a:t>
            </a:fld>
            <a:endParaRPr lang="en-GB" noProof="0" dirty="0"/>
          </a:p>
        </p:txBody>
      </p:sp>
      <p:sp>
        <p:nvSpPr>
          <p:cNvPr id="6" name="Platshållare för text 5">
            <a:extLst>
              <a:ext uri="{FF2B5EF4-FFF2-40B4-BE49-F238E27FC236}">
                <a16:creationId xmlns:a16="http://schemas.microsoft.com/office/drawing/2014/main" id="{4F5E201E-46A1-4DD6-9A50-D70A8071CEBB}"/>
              </a:ext>
            </a:extLst>
          </p:cNvPr>
          <p:cNvSpPr>
            <a:spLocks noGrp="1"/>
          </p:cNvSpPr>
          <p:nvPr>
            <p:ph type="body" sz="quarter" idx="22"/>
          </p:nvPr>
        </p:nvSpPr>
        <p:spPr/>
        <p:txBody>
          <a:bodyPr/>
          <a:lstStyle/>
          <a:p>
            <a:endParaRPr lang="sv-SE" dirty="0"/>
          </a:p>
        </p:txBody>
      </p:sp>
      <p:sp>
        <p:nvSpPr>
          <p:cNvPr id="7" name="textruta 5">
            <a:extLst>
              <a:ext uri="{FF2B5EF4-FFF2-40B4-BE49-F238E27FC236}">
                <a16:creationId xmlns:a16="http://schemas.microsoft.com/office/drawing/2014/main" id="{46B16F2A-816E-4187-A43D-AAA6125B2857}"/>
              </a:ext>
            </a:extLst>
          </p:cNvPr>
          <p:cNvSpPr txBox="1"/>
          <p:nvPr/>
        </p:nvSpPr>
        <p:spPr>
          <a:xfrm>
            <a:off x="251293" y="3900927"/>
            <a:ext cx="4558307" cy="1107996"/>
          </a:xfrm>
          <a:prstGeom prst="rect">
            <a:avLst/>
          </a:prstGeom>
          <a:noFill/>
        </p:spPr>
        <p:txBody>
          <a:bodyPr wrap="square" rtlCol="0">
            <a:spAutoFit/>
          </a:bodyPr>
          <a:lstStyle/>
          <a:p>
            <a:r>
              <a:rPr lang="sv-SE" sz="1100" dirty="0"/>
              <a:t>Meddelande kan skickas till personal som kan läsas av den personal som söker fram brukaren. Meddelandet följer brukaren och skickas inte till någon specifik personal.</a:t>
            </a:r>
            <a:br>
              <a:rPr lang="sv-SE" sz="1100" dirty="0"/>
            </a:br>
            <a:r>
              <a:rPr lang="sv-SE" sz="1100" dirty="0"/>
              <a:t>Tryck på meddelandeikonen.</a:t>
            </a:r>
            <a:br>
              <a:rPr lang="sv-SE" sz="1100" dirty="0"/>
            </a:br>
            <a:r>
              <a:rPr lang="sv-SE" sz="1100" dirty="0"/>
              <a:t>Skriv text.</a:t>
            </a:r>
            <a:br>
              <a:rPr lang="sv-SE" sz="1100" dirty="0"/>
            </a:br>
            <a:r>
              <a:rPr lang="sv-SE" sz="1100" dirty="0"/>
              <a:t>Tryck på + för att spara texten.</a:t>
            </a:r>
            <a:endParaRPr lang="sv-SE" dirty="0"/>
          </a:p>
        </p:txBody>
      </p:sp>
      <p:sp>
        <p:nvSpPr>
          <p:cNvPr id="8" name="textruta 5">
            <a:extLst>
              <a:ext uri="{FF2B5EF4-FFF2-40B4-BE49-F238E27FC236}">
                <a16:creationId xmlns:a16="http://schemas.microsoft.com/office/drawing/2014/main" id="{17B121AE-7CBF-41D5-9DD3-F8094B76BFAA}"/>
              </a:ext>
            </a:extLst>
          </p:cNvPr>
          <p:cNvSpPr txBox="1"/>
          <p:nvPr/>
        </p:nvSpPr>
        <p:spPr>
          <a:xfrm>
            <a:off x="5002967" y="3900926"/>
            <a:ext cx="3961034" cy="1107996"/>
          </a:xfrm>
          <a:prstGeom prst="rect">
            <a:avLst/>
          </a:prstGeom>
          <a:noFill/>
        </p:spPr>
        <p:txBody>
          <a:bodyPr wrap="square" rtlCol="0">
            <a:spAutoFit/>
          </a:bodyPr>
          <a:lstStyle/>
          <a:p>
            <a:r>
              <a:rPr lang="sv-SE" sz="1100" dirty="0"/>
              <a:t>Antal meddelanden som finns sparade på brukaren visas med en siffra i meddelandeikonen. </a:t>
            </a:r>
          </a:p>
          <a:p>
            <a:r>
              <a:rPr lang="sv-SE" sz="1100" dirty="0"/>
              <a:t>För att läsa meddelandet – tryck på </a:t>
            </a:r>
            <a:r>
              <a:rPr lang="sv-SE" sz="1100" i="1" dirty="0"/>
              <a:t>Meddelandeikonen.</a:t>
            </a:r>
          </a:p>
          <a:p>
            <a:r>
              <a:rPr lang="sv-SE" sz="1100" dirty="0"/>
              <a:t>För att bekräfta att du läst meddelandet – sätt en bock i rutan</a:t>
            </a:r>
            <a:r>
              <a:rPr lang="sv-SE" sz="1100" i="1" dirty="0"/>
              <a:t>. </a:t>
            </a:r>
            <a:r>
              <a:rPr lang="sv-SE" sz="1100" dirty="0"/>
              <a:t>Meddelandet tas då bort och går ej att läsas av någon annan personal.</a:t>
            </a:r>
            <a:endParaRPr lang="sv-SE" dirty="0"/>
          </a:p>
        </p:txBody>
      </p:sp>
      <p:pic>
        <p:nvPicPr>
          <p:cNvPr id="9" name="Bildobjekt 8">
            <a:extLst>
              <a:ext uri="{FF2B5EF4-FFF2-40B4-BE49-F238E27FC236}">
                <a16:creationId xmlns:a16="http://schemas.microsoft.com/office/drawing/2014/main" id="{514875DE-75ED-4BC9-9CC5-8630BA28AFE8}"/>
              </a:ext>
            </a:extLst>
          </p:cNvPr>
          <p:cNvPicPr>
            <a:picLocks noChangeAspect="1"/>
          </p:cNvPicPr>
          <p:nvPr/>
        </p:nvPicPr>
        <p:blipFill>
          <a:blip r:embed="rId3"/>
          <a:stretch>
            <a:fillRect/>
          </a:stretch>
        </p:blipFill>
        <p:spPr>
          <a:xfrm>
            <a:off x="441569" y="1102563"/>
            <a:ext cx="1441019" cy="2803509"/>
          </a:xfrm>
          <a:prstGeom prst="rect">
            <a:avLst/>
          </a:prstGeom>
        </p:spPr>
      </p:pic>
      <p:pic>
        <p:nvPicPr>
          <p:cNvPr id="12" name="Bildobjekt 11">
            <a:extLst>
              <a:ext uri="{FF2B5EF4-FFF2-40B4-BE49-F238E27FC236}">
                <a16:creationId xmlns:a16="http://schemas.microsoft.com/office/drawing/2014/main" id="{CAA286BE-309F-4992-8C09-36DBEFC7602C}"/>
              </a:ext>
            </a:extLst>
          </p:cNvPr>
          <p:cNvPicPr>
            <a:picLocks noChangeAspect="1"/>
          </p:cNvPicPr>
          <p:nvPr/>
        </p:nvPicPr>
        <p:blipFill>
          <a:blip r:embed="rId4"/>
          <a:stretch>
            <a:fillRect/>
          </a:stretch>
        </p:blipFill>
        <p:spPr>
          <a:xfrm>
            <a:off x="2719203" y="1102563"/>
            <a:ext cx="1752601" cy="1614488"/>
          </a:xfrm>
          <a:prstGeom prst="rect">
            <a:avLst/>
          </a:prstGeom>
        </p:spPr>
      </p:pic>
      <p:pic>
        <p:nvPicPr>
          <p:cNvPr id="14" name="Bildobjekt 13">
            <a:extLst>
              <a:ext uri="{FF2B5EF4-FFF2-40B4-BE49-F238E27FC236}">
                <a16:creationId xmlns:a16="http://schemas.microsoft.com/office/drawing/2014/main" id="{FEA5B5D5-54AA-4398-84D3-80B8B77D14D1}"/>
              </a:ext>
            </a:extLst>
          </p:cNvPr>
          <p:cNvPicPr>
            <a:picLocks noChangeAspect="1"/>
          </p:cNvPicPr>
          <p:nvPr/>
        </p:nvPicPr>
        <p:blipFill>
          <a:blip r:embed="rId5"/>
          <a:stretch>
            <a:fillRect/>
          </a:stretch>
        </p:blipFill>
        <p:spPr>
          <a:xfrm>
            <a:off x="4992401" y="1102563"/>
            <a:ext cx="1808475" cy="2722595"/>
          </a:xfrm>
          <a:prstGeom prst="rect">
            <a:avLst/>
          </a:prstGeom>
        </p:spPr>
      </p:pic>
      <p:pic>
        <p:nvPicPr>
          <p:cNvPr id="18" name="Bildobjekt 17">
            <a:extLst>
              <a:ext uri="{FF2B5EF4-FFF2-40B4-BE49-F238E27FC236}">
                <a16:creationId xmlns:a16="http://schemas.microsoft.com/office/drawing/2014/main" id="{81E05C24-0F35-4920-901D-BCC549C7FF22}"/>
              </a:ext>
            </a:extLst>
          </p:cNvPr>
          <p:cNvPicPr>
            <a:picLocks noChangeAspect="1"/>
          </p:cNvPicPr>
          <p:nvPr/>
        </p:nvPicPr>
        <p:blipFill>
          <a:blip r:embed="rId6"/>
          <a:stretch>
            <a:fillRect/>
          </a:stretch>
        </p:blipFill>
        <p:spPr>
          <a:xfrm>
            <a:off x="7027200" y="1102563"/>
            <a:ext cx="1489492" cy="2722595"/>
          </a:xfrm>
          <a:prstGeom prst="rect">
            <a:avLst/>
          </a:prstGeom>
        </p:spPr>
      </p:pic>
    </p:spTree>
    <p:extLst>
      <p:ext uri="{BB962C8B-B14F-4D97-AF65-F5344CB8AC3E}">
        <p14:creationId xmlns:p14="http://schemas.microsoft.com/office/powerpoint/2010/main" val="2299349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latshållare för bild 20">
            <a:extLst>
              <a:ext uri="{FF2B5EF4-FFF2-40B4-BE49-F238E27FC236}">
                <a16:creationId xmlns:a16="http://schemas.microsoft.com/office/drawing/2014/main" id="{76435245-DB40-464C-B114-C7A08932E121}"/>
              </a:ext>
            </a:extLst>
          </p:cNvPr>
          <p:cNvPicPr>
            <a:picLocks noGrp="1" noChangeAspect="1"/>
          </p:cNvPicPr>
          <p:nvPr>
            <p:ph type="pic" idx="14"/>
          </p:nvPr>
        </p:nvPicPr>
        <p:blipFill>
          <a:blip r:embed="rId2"/>
          <a:srcRect t="44625" b="44625"/>
          <a:stretch>
            <a:fillRect/>
          </a:stretch>
        </p:blipFill>
        <p:spPr/>
      </p:pic>
      <p:sp>
        <p:nvSpPr>
          <p:cNvPr id="3" name="Rubrik 2">
            <a:extLst>
              <a:ext uri="{FF2B5EF4-FFF2-40B4-BE49-F238E27FC236}">
                <a16:creationId xmlns:a16="http://schemas.microsoft.com/office/drawing/2014/main" id="{C757E731-4146-42F2-A599-C98D144C90F1}"/>
              </a:ext>
            </a:extLst>
          </p:cNvPr>
          <p:cNvSpPr>
            <a:spLocks noGrp="1"/>
          </p:cNvSpPr>
          <p:nvPr>
            <p:ph type="title"/>
          </p:nvPr>
        </p:nvSpPr>
        <p:spPr>
          <a:xfrm>
            <a:off x="414000" y="727828"/>
            <a:ext cx="8715950" cy="499920"/>
          </a:xfrm>
        </p:spPr>
        <p:txBody>
          <a:bodyPr/>
          <a:lstStyle/>
          <a:p>
            <a:r>
              <a:rPr lang="sv-SE" dirty="0"/>
              <a:t>Min dag </a:t>
            </a:r>
          </a:p>
        </p:txBody>
      </p:sp>
      <p:sp>
        <p:nvSpPr>
          <p:cNvPr id="4" name="Platshållare för sidfot 3">
            <a:extLst>
              <a:ext uri="{FF2B5EF4-FFF2-40B4-BE49-F238E27FC236}">
                <a16:creationId xmlns:a16="http://schemas.microsoft.com/office/drawing/2014/main" id="{E126AF1B-3AE6-4949-884C-634375D60089}"/>
              </a:ext>
            </a:extLst>
          </p:cNvPr>
          <p:cNvSpPr>
            <a:spLocks noGrp="1"/>
          </p:cNvSpPr>
          <p:nvPr>
            <p:ph type="ftr" sz="quarter" idx="11"/>
          </p:nvPr>
        </p:nvSpPr>
        <p:spPr/>
        <p:txBody>
          <a:bodyPr/>
          <a:lstStyle/>
          <a:p>
            <a:r>
              <a:rPr lang="en-GB" noProof="0" dirty="0"/>
              <a:t>Public</a:t>
            </a:r>
          </a:p>
        </p:txBody>
      </p:sp>
      <p:sp>
        <p:nvSpPr>
          <p:cNvPr id="5" name="Platshållare för bildnummer 4">
            <a:extLst>
              <a:ext uri="{FF2B5EF4-FFF2-40B4-BE49-F238E27FC236}">
                <a16:creationId xmlns:a16="http://schemas.microsoft.com/office/drawing/2014/main" id="{03D7A081-0C22-475B-843F-786F267EF90D}"/>
              </a:ext>
            </a:extLst>
          </p:cNvPr>
          <p:cNvSpPr>
            <a:spLocks noGrp="1"/>
          </p:cNvSpPr>
          <p:nvPr>
            <p:ph type="sldNum" sz="quarter" idx="12"/>
          </p:nvPr>
        </p:nvSpPr>
        <p:spPr/>
        <p:txBody>
          <a:bodyPr/>
          <a:lstStyle/>
          <a:p>
            <a:fld id="{3644D4AD-7034-5E45-AAAE-D685B84B781D}" type="slidenum">
              <a:rPr lang="en-GB" noProof="0" smtClean="0"/>
              <a:t>21</a:t>
            </a:fld>
            <a:endParaRPr lang="en-GB" noProof="0" dirty="0"/>
          </a:p>
        </p:txBody>
      </p:sp>
      <p:sp>
        <p:nvSpPr>
          <p:cNvPr id="6" name="Platshållare för text 5">
            <a:extLst>
              <a:ext uri="{FF2B5EF4-FFF2-40B4-BE49-F238E27FC236}">
                <a16:creationId xmlns:a16="http://schemas.microsoft.com/office/drawing/2014/main" id="{4F5E201E-46A1-4DD6-9A50-D70A8071CEBB}"/>
              </a:ext>
            </a:extLst>
          </p:cNvPr>
          <p:cNvSpPr>
            <a:spLocks noGrp="1"/>
          </p:cNvSpPr>
          <p:nvPr>
            <p:ph type="body" sz="quarter" idx="22"/>
          </p:nvPr>
        </p:nvSpPr>
        <p:spPr/>
        <p:txBody>
          <a:bodyPr/>
          <a:lstStyle/>
          <a:p>
            <a:endParaRPr lang="sv-SE" dirty="0"/>
          </a:p>
        </p:txBody>
      </p:sp>
      <p:sp>
        <p:nvSpPr>
          <p:cNvPr id="8" name="textruta 6">
            <a:extLst>
              <a:ext uri="{FF2B5EF4-FFF2-40B4-BE49-F238E27FC236}">
                <a16:creationId xmlns:a16="http://schemas.microsoft.com/office/drawing/2014/main" id="{719B70AA-1690-460C-8E22-6EB3798C7E35}"/>
              </a:ext>
            </a:extLst>
          </p:cNvPr>
          <p:cNvSpPr txBox="1"/>
          <p:nvPr/>
        </p:nvSpPr>
        <p:spPr>
          <a:xfrm>
            <a:off x="2844146" y="1487530"/>
            <a:ext cx="2114086" cy="2462213"/>
          </a:xfrm>
          <a:prstGeom prst="rect">
            <a:avLst/>
          </a:prstGeom>
          <a:noFill/>
        </p:spPr>
        <p:txBody>
          <a:bodyPr wrap="square" rtlCol="0">
            <a:spAutoFit/>
          </a:bodyPr>
          <a:lstStyle/>
          <a:p>
            <a:r>
              <a:rPr lang="sv-SE" sz="1100" dirty="0"/>
              <a:t>Vyn </a:t>
            </a:r>
            <a:r>
              <a:rPr lang="sv-SE" sz="1100" i="1" dirty="0"/>
              <a:t>Min dag</a:t>
            </a:r>
            <a:r>
              <a:rPr lang="sv-SE" sz="1100" dirty="0"/>
              <a:t> är tom om man inte har publicerat schema från </a:t>
            </a:r>
            <a:r>
              <a:rPr lang="sv-SE" sz="1100" dirty="0" err="1"/>
              <a:t>Lifecare</a:t>
            </a:r>
            <a:r>
              <a:rPr lang="sv-SE" sz="1100" dirty="0"/>
              <a:t> Planering. </a:t>
            </a:r>
            <a:endParaRPr lang="sv-SE" sz="1100" i="1" dirty="0"/>
          </a:p>
          <a:p>
            <a:endParaRPr lang="sv-SE" sz="1100" i="1" dirty="0"/>
          </a:p>
          <a:p>
            <a:r>
              <a:rPr lang="sv-SE" sz="1100" i="1" dirty="0"/>
              <a:t>Efter varje nytt registrerat oplanerat besök kommer de visas i Min dag.</a:t>
            </a:r>
          </a:p>
          <a:p>
            <a:endParaRPr lang="sv-SE" sz="1100" i="1" dirty="0"/>
          </a:p>
          <a:p>
            <a:r>
              <a:rPr lang="sv-SE" sz="1100" i="1" dirty="0"/>
              <a:t>Besöket är oplanerat och det står Ej schemalagt besök.</a:t>
            </a:r>
          </a:p>
          <a:p>
            <a:endParaRPr lang="sv-SE" sz="1100" i="1" dirty="0"/>
          </a:p>
          <a:p>
            <a:r>
              <a:rPr lang="sv-SE" sz="1100" i="1" dirty="0"/>
              <a:t>Vid start av </a:t>
            </a:r>
            <a:r>
              <a:rPr lang="sv-SE" sz="1100" i="1" dirty="0" err="1"/>
              <a:t>Lifecare</a:t>
            </a:r>
            <a:r>
              <a:rPr lang="sv-SE" sz="1100" i="1" dirty="0"/>
              <a:t> Planering och planerat besök – då visas besöksnamnet istället.</a:t>
            </a:r>
            <a:endParaRPr lang="sv-SE" dirty="0"/>
          </a:p>
        </p:txBody>
      </p:sp>
      <p:pic>
        <p:nvPicPr>
          <p:cNvPr id="7" name="Bildobjekt 6">
            <a:extLst>
              <a:ext uri="{FF2B5EF4-FFF2-40B4-BE49-F238E27FC236}">
                <a16:creationId xmlns:a16="http://schemas.microsoft.com/office/drawing/2014/main" id="{7D61D00B-BF26-464F-A45F-AAD5EB6A64F0}"/>
              </a:ext>
            </a:extLst>
          </p:cNvPr>
          <p:cNvPicPr>
            <a:picLocks noChangeAspect="1"/>
          </p:cNvPicPr>
          <p:nvPr/>
        </p:nvPicPr>
        <p:blipFill>
          <a:blip r:embed="rId3"/>
          <a:stretch>
            <a:fillRect/>
          </a:stretch>
        </p:blipFill>
        <p:spPr>
          <a:xfrm>
            <a:off x="414000" y="1190879"/>
            <a:ext cx="1777026" cy="3224793"/>
          </a:xfrm>
          <a:prstGeom prst="rect">
            <a:avLst/>
          </a:prstGeom>
        </p:spPr>
      </p:pic>
      <p:pic>
        <p:nvPicPr>
          <p:cNvPr id="14" name="Bildobjekt 13">
            <a:extLst>
              <a:ext uri="{FF2B5EF4-FFF2-40B4-BE49-F238E27FC236}">
                <a16:creationId xmlns:a16="http://schemas.microsoft.com/office/drawing/2014/main" id="{CCAF72D4-24D3-44D6-8DC3-CB88EEE9893C}"/>
              </a:ext>
            </a:extLst>
          </p:cNvPr>
          <p:cNvPicPr>
            <a:picLocks noChangeAspect="1"/>
          </p:cNvPicPr>
          <p:nvPr/>
        </p:nvPicPr>
        <p:blipFill>
          <a:blip r:embed="rId4"/>
          <a:stretch>
            <a:fillRect/>
          </a:stretch>
        </p:blipFill>
        <p:spPr>
          <a:xfrm>
            <a:off x="5473565" y="1190879"/>
            <a:ext cx="1741668" cy="2655098"/>
          </a:xfrm>
          <a:prstGeom prst="rect">
            <a:avLst/>
          </a:prstGeom>
        </p:spPr>
      </p:pic>
    </p:spTree>
    <p:extLst>
      <p:ext uri="{BB962C8B-B14F-4D97-AF65-F5344CB8AC3E}">
        <p14:creationId xmlns:p14="http://schemas.microsoft.com/office/powerpoint/2010/main" val="795506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latshållare för bild 20">
            <a:extLst>
              <a:ext uri="{FF2B5EF4-FFF2-40B4-BE49-F238E27FC236}">
                <a16:creationId xmlns:a16="http://schemas.microsoft.com/office/drawing/2014/main" id="{76435245-DB40-464C-B114-C7A08932E121}"/>
              </a:ext>
            </a:extLst>
          </p:cNvPr>
          <p:cNvPicPr>
            <a:picLocks noGrp="1" noChangeAspect="1"/>
          </p:cNvPicPr>
          <p:nvPr>
            <p:ph type="pic" idx="14"/>
          </p:nvPr>
        </p:nvPicPr>
        <p:blipFill>
          <a:blip r:embed="rId2"/>
          <a:srcRect t="44625" b="44625"/>
          <a:stretch>
            <a:fillRect/>
          </a:stretch>
        </p:blipFill>
        <p:spPr/>
      </p:pic>
      <p:sp>
        <p:nvSpPr>
          <p:cNvPr id="3" name="Rubrik 2">
            <a:extLst>
              <a:ext uri="{FF2B5EF4-FFF2-40B4-BE49-F238E27FC236}">
                <a16:creationId xmlns:a16="http://schemas.microsoft.com/office/drawing/2014/main" id="{C757E731-4146-42F2-A599-C98D144C90F1}"/>
              </a:ext>
            </a:extLst>
          </p:cNvPr>
          <p:cNvSpPr>
            <a:spLocks noGrp="1"/>
          </p:cNvSpPr>
          <p:nvPr>
            <p:ph type="title"/>
          </p:nvPr>
        </p:nvSpPr>
        <p:spPr>
          <a:xfrm>
            <a:off x="414000" y="727828"/>
            <a:ext cx="8715950" cy="499920"/>
          </a:xfrm>
        </p:spPr>
        <p:txBody>
          <a:bodyPr/>
          <a:lstStyle/>
          <a:p>
            <a:r>
              <a:rPr lang="sv-SE" dirty="0"/>
              <a:t>Starta Oplanerat besök utan NFC tag</a:t>
            </a:r>
          </a:p>
        </p:txBody>
      </p:sp>
      <p:sp>
        <p:nvSpPr>
          <p:cNvPr id="4" name="Platshållare för sidfot 3">
            <a:extLst>
              <a:ext uri="{FF2B5EF4-FFF2-40B4-BE49-F238E27FC236}">
                <a16:creationId xmlns:a16="http://schemas.microsoft.com/office/drawing/2014/main" id="{E126AF1B-3AE6-4949-884C-634375D60089}"/>
              </a:ext>
            </a:extLst>
          </p:cNvPr>
          <p:cNvSpPr>
            <a:spLocks noGrp="1"/>
          </p:cNvSpPr>
          <p:nvPr>
            <p:ph type="ftr" sz="quarter" idx="11"/>
          </p:nvPr>
        </p:nvSpPr>
        <p:spPr/>
        <p:txBody>
          <a:bodyPr/>
          <a:lstStyle/>
          <a:p>
            <a:r>
              <a:rPr lang="en-GB" noProof="0" dirty="0"/>
              <a:t>Public</a:t>
            </a:r>
          </a:p>
        </p:txBody>
      </p:sp>
      <p:sp>
        <p:nvSpPr>
          <p:cNvPr id="5" name="Platshållare för bildnummer 4">
            <a:extLst>
              <a:ext uri="{FF2B5EF4-FFF2-40B4-BE49-F238E27FC236}">
                <a16:creationId xmlns:a16="http://schemas.microsoft.com/office/drawing/2014/main" id="{03D7A081-0C22-475B-843F-786F267EF90D}"/>
              </a:ext>
            </a:extLst>
          </p:cNvPr>
          <p:cNvSpPr>
            <a:spLocks noGrp="1"/>
          </p:cNvSpPr>
          <p:nvPr>
            <p:ph type="sldNum" sz="quarter" idx="12"/>
          </p:nvPr>
        </p:nvSpPr>
        <p:spPr/>
        <p:txBody>
          <a:bodyPr/>
          <a:lstStyle/>
          <a:p>
            <a:fld id="{3644D4AD-7034-5E45-AAAE-D685B84B781D}" type="slidenum">
              <a:rPr lang="en-GB" noProof="0" smtClean="0"/>
              <a:t>22</a:t>
            </a:fld>
            <a:endParaRPr lang="en-GB" noProof="0" dirty="0"/>
          </a:p>
        </p:txBody>
      </p:sp>
      <p:sp>
        <p:nvSpPr>
          <p:cNvPr id="6" name="Platshållare för text 5">
            <a:extLst>
              <a:ext uri="{FF2B5EF4-FFF2-40B4-BE49-F238E27FC236}">
                <a16:creationId xmlns:a16="http://schemas.microsoft.com/office/drawing/2014/main" id="{4F5E201E-46A1-4DD6-9A50-D70A8071CEBB}"/>
              </a:ext>
            </a:extLst>
          </p:cNvPr>
          <p:cNvSpPr>
            <a:spLocks noGrp="1"/>
          </p:cNvSpPr>
          <p:nvPr>
            <p:ph type="body" sz="quarter" idx="22"/>
          </p:nvPr>
        </p:nvSpPr>
        <p:spPr/>
        <p:txBody>
          <a:bodyPr/>
          <a:lstStyle/>
          <a:p>
            <a:endParaRPr lang="sv-SE" dirty="0"/>
          </a:p>
        </p:txBody>
      </p:sp>
      <p:sp>
        <p:nvSpPr>
          <p:cNvPr id="7" name="textruta 7">
            <a:extLst>
              <a:ext uri="{FF2B5EF4-FFF2-40B4-BE49-F238E27FC236}">
                <a16:creationId xmlns:a16="http://schemas.microsoft.com/office/drawing/2014/main" id="{D670DBD1-14D2-424C-85F7-46CB183053B9}"/>
              </a:ext>
            </a:extLst>
          </p:cNvPr>
          <p:cNvSpPr txBox="1"/>
          <p:nvPr/>
        </p:nvSpPr>
        <p:spPr>
          <a:xfrm>
            <a:off x="414000" y="4106832"/>
            <a:ext cx="2940680" cy="2292935"/>
          </a:xfrm>
          <a:prstGeom prst="rect">
            <a:avLst/>
          </a:prstGeom>
          <a:noFill/>
        </p:spPr>
        <p:txBody>
          <a:bodyPr wrap="square" rtlCol="0">
            <a:spAutoFit/>
          </a:bodyPr>
          <a:lstStyle/>
          <a:p>
            <a:r>
              <a:rPr lang="sv-SE" sz="1100" dirty="0"/>
              <a:t>Leta fram brukaren under </a:t>
            </a:r>
            <a:r>
              <a:rPr lang="sv-SE" sz="1100" i="1" dirty="0"/>
              <a:t>Sök brukare.</a:t>
            </a:r>
            <a:endParaRPr lang="sv-SE" sz="1100" dirty="0"/>
          </a:p>
          <a:p>
            <a:r>
              <a:rPr lang="sv-SE" sz="1100" dirty="0"/>
              <a:t>I brukarens </a:t>
            </a:r>
            <a:r>
              <a:rPr lang="sv-SE" sz="1100" i="1" dirty="0"/>
              <a:t>Brukainformation </a:t>
            </a:r>
            <a:r>
              <a:rPr lang="sv-SE" sz="1100" dirty="0"/>
              <a:t>klicka på </a:t>
            </a:r>
            <a:r>
              <a:rPr lang="sv-SE" sz="1100" i="1" dirty="0"/>
              <a:t>Lägg till besök</a:t>
            </a:r>
            <a:r>
              <a:rPr lang="sv-SE" sz="1100" dirty="0"/>
              <a:t>.</a:t>
            </a:r>
          </a:p>
          <a:p>
            <a:r>
              <a:rPr lang="sv-SE" sz="1100" dirty="0"/>
              <a:t>Om brukaren har flera verkställigheter så välj först verkställighet.</a:t>
            </a:r>
          </a:p>
          <a:p>
            <a:endParaRPr lang="sv-SE" sz="1600" dirty="0"/>
          </a:p>
          <a:p>
            <a:br>
              <a:rPr lang="sv-SE" i="1" dirty="0"/>
            </a:br>
            <a:endParaRPr lang="sv-SE" i="1" dirty="0"/>
          </a:p>
          <a:p>
            <a:endParaRPr lang="sv-SE" dirty="0"/>
          </a:p>
          <a:p>
            <a:endParaRPr lang="sv-SE" dirty="0"/>
          </a:p>
        </p:txBody>
      </p:sp>
      <p:sp>
        <p:nvSpPr>
          <p:cNvPr id="8" name="Rectangle 7">
            <a:extLst>
              <a:ext uri="{FF2B5EF4-FFF2-40B4-BE49-F238E27FC236}">
                <a16:creationId xmlns:a16="http://schemas.microsoft.com/office/drawing/2014/main" id="{051EC363-D516-4C6B-97FF-83B3641607F3}"/>
              </a:ext>
            </a:extLst>
          </p:cNvPr>
          <p:cNvSpPr/>
          <p:nvPr/>
        </p:nvSpPr>
        <p:spPr>
          <a:xfrm>
            <a:off x="5783468" y="4415672"/>
            <a:ext cx="1558018" cy="430887"/>
          </a:xfrm>
          <a:prstGeom prst="rect">
            <a:avLst/>
          </a:prstGeom>
        </p:spPr>
        <p:txBody>
          <a:bodyPr wrap="square">
            <a:spAutoFit/>
          </a:bodyPr>
          <a:lstStyle/>
          <a:p>
            <a:r>
              <a:rPr lang="sv-SE" sz="1100" dirty="0"/>
              <a:t>Tryck på ikonen          och sedan </a:t>
            </a:r>
            <a:r>
              <a:rPr lang="sv-SE" sz="1100" i="1" dirty="0"/>
              <a:t>Starta.</a:t>
            </a:r>
            <a:endParaRPr lang="sv-SE" dirty="0"/>
          </a:p>
        </p:txBody>
      </p:sp>
      <p:pic>
        <p:nvPicPr>
          <p:cNvPr id="9" name="Picture 8">
            <a:extLst>
              <a:ext uri="{FF2B5EF4-FFF2-40B4-BE49-F238E27FC236}">
                <a16:creationId xmlns:a16="http://schemas.microsoft.com/office/drawing/2014/main" id="{35DD3FB6-6B7A-40C1-907A-1411A10DA0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4182" y="4373455"/>
            <a:ext cx="314286" cy="304762"/>
          </a:xfrm>
          <a:prstGeom prst="rect">
            <a:avLst/>
          </a:prstGeom>
        </p:spPr>
      </p:pic>
      <p:pic>
        <p:nvPicPr>
          <p:cNvPr id="14" name="Bildobjekt 13">
            <a:extLst>
              <a:ext uri="{FF2B5EF4-FFF2-40B4-BE49-F238E27FC236}">
                <a16:creationId xmlns:a16="http://schemas.microsoft.com/office/drawing/2014/main" id="{AA00B55B-5C75-4664-9D55-00E7A4F4C88E}"/>
              </a:ext>
            </a:extLst>
          </p:cNvPr>
          <p:cNvPicPr>
            <a:picLocks noChangeAspect="1"/>
          </p:cNvPicPr>
          <p:nvPr/>
        </p:nvPicPr>
        <p:blipFill>
          <a:blip r:embed="rId4"/>
          <a:stretch>
            <a:fillRect/>
          </a:stretch>
        </p:blipFill>
        <p:spPr>
          <a:xfrm>
            <a:off x="425910" y="1064016"/>
            <a:ext cx="1698691" cy="3060452"/>
          </a:xfrm>
          <a:prstGeom prst="rect">
            <a:avLst/>
          </a:prstGeom>
        </p:spPr>
      </p:pic>
      <p:sp>
        <p:nvSpPr>
          <p:cNvPr id="23" name="Arrow: Left 11">
            <a:extLst>
              <a:ext uri="{FF2B5EF4-FFF2-40B4-BE49-F238E27FC236}">
                <a16:creationId xmlns:a16="http://schemas.microsoft.com/office/drawing/2014/main" id="{9E7501D9-E770-4CEC-8CDF-029AFC990FB3}"/>
              </a:ext>
            </a:extLst>
          </p:cNvPr>
          <p:cNvSpPr/>
          <p:nvPr/>
        </p:nvSpPr>
        <p:spPr bwMode="auto">
          <a:xfrm>
            <a:off x="1117599" y="2025468"/>
            <a:ext cx="315312" cy="310845"/>
          </a:xfrm>
          <a:prstGeom prst="leftArrow">
            <a:avLst>
              <a:gd name="adj1" fmla="val 50000"/>
              <a:gd name="adj2" fmla="val 50000"/>
            </a:avLst>
          </a:prstGeom>
          <a:solidFill>
            <a:schemeClr val="accent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600" b="0" i="0" u="none" strike="noStrike" cap="none" normalizeH="0" baseline="0" dirty="0">
              <a:ln>
                <a:noFill/>
              </a:ln>
              <a:solidFill>
                <a:srgbClr val="FFFFFF"/>
              </a:solidFill>
              <a:effectLst/>
              <a:latin typeface="Arial" charset="0"/>
            </a:endParaRPr>
          </a:p>
        </p:txBody>
      </p:sp>
      <p:pic>
        <p:nvPicPr>
          <p:cNvPr id="17" name="Bildobjekt 16">
            <a:extLst>
              <a:ext uri="{FF2B5EF4-FFF2-40B4-BE49-F238E27FC236}">
                <a16:creationId xmlns:a16="http://schemas.microsoft.com/office/drawing/2014/main" id="{47158B55-FF1E-41FD-B594-C00A532753BA}"/>
              </a:ext>
            </a:extLst>
          </p:cNvPr>
          <p:cNvPicPr>
            <a:picLocks noChangeAspect="1"/>
          </p:cNvPicPr>
          <p:nvPr/>
        </p:nvPicPr>
        <p:blipFill>
          <a:blip r:embed="rId5"/>
          <a:stretch>
            <a:fillRect/>
          </a:stretch>
        </p:blipFill>
        <p:spPr>
          <a:xfrm>
            <a:off x="3060717" y="1063133"/>
            <a:ext cx="1623671" cy="2200977"/>
          </a:xfrm>
          <a:prstGeom prst="rect">
            <a:avLst/>
          </a:prstGeom>
        </p:spPr>
      </p:pic>
      <p:pic>
        <p:nvPicPr>
          <p:cNvPr id="25" name="Bildobjekt 24">
            <a:extLst>
              <a:ext uri="{FF2B5EF4-FFF2-40B4-BE49-F238E27FC236}">
                <a16:creationId xmlns:a16="http://schemas.microsoft.com/office/drawing/2014/main" id="{4B10F4D0-9197-4234-AB94-89801467B973}"/>
              </a:ext>
            </a:extLst>
          </p:cNvPr>
          <p:cNvPicPr>
            <a:picLocks noChangeAspect="1"/>
          </p:cNvPicPr>
          <p:nvPr/>
        </p:nvPicPr>
        <p:blipFill>
          <a:blip r:embed="rId6"/>
          <a:stretch>
            <a:fillRect/>
          </a:stretch>
        </p:blipFill>
        <p:spPr>
          <a:xfrm>
            <a:off x="5684244" y="1076811"/>
            <a:ext cx="1634015" cy="3227294"/>
          </a:xfrm>
          <a:prstGeom prst="rect">
            <a:avLst/>
          </a:prstGeom>
        </p:spPr>
      </p:pic>
      <p:sp>
        <p:nvSpPr>
          <p:cNvPr id="28" name="Pil: höger 27">
            <a:extLst>
              <a:ext uri="{FF2B5EF4-FFF2-40B4-BE49-F238E27FC236}">
                <a16:creationId xmlns:a16="http://schemas.microsoft.com/office/drawing/2014/main" id="{57AA2716-80A3-47E3-B532-EAFE8A074F3E}"/>
              </a:ext>
            </a:extLst>
          </p:cNvPr>
          <p:cNvSpPr/>
          <p:nvPr/>
        </p:nvSpPr>
        <p:spPr>
          <a:xfrm>
            <a:off x="6409577" y="3782653"/>
            <a:ext cx="457544" cy="2963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986597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latshållare för bild 20">
            <a:extLst>
              <a:ext uri="{FF2B5EF4-FFF2-40B4-BE49-F238E27FC236}">
                <a16:creationId xmlns:a16="http://schemas.microsoft.com/office/drawing/2014/main" id="{76435245-DB40-464C-B114-C7A08932E121}"/>
              </a:ext>
            </a:extLst>
          </p:cNvPr>
          <p:cNvPicPr>
            <a:picLocks noGrp="1" noChangeAspect="1"/>
          </p:cNvPicPr>
          <p:nvPr>
            <p:ph type="pic" idx="14"/>
          </p:nvPr>
        </p:nvPicPr>
        <p:blipFill>
          <a:blip r:embed="rId2"/>
          <a:srcRect t="44625" b="44625"/>
          <a:stretch>
            <a:fillRect/>
          </a:stretch>
        </p:blipFill>
        <p:spPr/>
      </p:pic>
      <p:sp>
        <p:nvSpPr>
          <p:cNvPr id="3" name="Rubrik 2">
            <a:extLst>
              <a:ext uri="{FF2B5EF4-FFF2-40B4-BE49-F238E27FC236}">
                <a16:creationId xmlns:a16="http://schemas.microsoft.com/office/drawing/2014/main" id="{C757E731-4146-42F2-A599-C98D144C90F1}"/>
              </a:ext>
            </a:extLst>
          </p:cNvPr>
          <p:cNvSpPr>
            <a:spLocks noGrp="1"/>
          </p:cNvSpPr>
          <p:nvPr>
            <p:ph type="title"/>
          </p:nvPr>
        </p:nvSpPr>
        <p:spPr>
          <a:xfrm>
            <a:off x="414000" y="727828"/>
            <a:ext cx="8715950" cy="499920"/>
          </a:xfrm>
        </p:spPr>
        <p:txBody>
          <a:bodyPr/>
          <a:lstStyle/>
          <a:p>
            <a:r>
              <a:rPr lang="sv-SE" dirty="0"/>
              <a:t>Registrera insatser - oplanerat besök</a:t>
            </a:r>
          </a:p>
        </p:txBody>
      </p:sp>
      <p:sp>
        <p:nvSpPr>
          <p:cNvPr id="4" name="Platshållare för sidfot 3">
            <a:extLst>
              <a:ext uri="{FF2B5EF4-FFF2-40B4-BE49-F238E27FC236}">
                <a16:creationId xmlns:a16="http://schemas.microsoft.com/office/drawing/2014/main" id="{E126AF1B-3AE6-4949-884C-634375D60089}"/>
              </a:ext>
            </a:extLst>
          </p:cNvPr>
          <p:cNvSpPr>
            <a:spLocks noGrp="1"/>
          </p:cNvSpPr>
          <p:nvPr>
            <p:ph type="ftr" sz="quarter" idx="11"/>
          </p:nvPr>
        </p:nvSpPr>
        <p:spPr>
          <a:xfrm>
            <a:off x="4247901" y="4768253"/>
            <a:ext cx="4896099" cy="273844"/>
          </a:xfrm>
        </p:spPr>
        <p:txBody>
          <a:bodyPr/>
          <a:lstStyle/>
          <a:p>
            <a:r>
              <a:rPr lang="en-GB" noProof="0" dirty="0"/>
              <a:t>Public</a:t>
            </a:r>
          </a:p>
        </p:txBody>
      </p:sp>
      <p:sp>
        <p:nvSpPr>
          <p:cNvPr id="5" name="Platshållare för bildnummer 4">
            <a:extLst>
              <a:ext uri="{FF2B5EF4-FFF2-40B4-BE49-F238E27FC236}">
                <a16:creationId xmlns:a16="http://schemas.microsoft.com/office/drawing/2014/main" id="{03D7A081-0C22-475B-843F-786F267EF90D}"/>
              </a:ext>
            </a:extLst>
          </p:cNvPr>
          <p:cNvSpPr>
            <a:spLocks noGrp="1"/>
          </p:cNvSpPr>
          <p:nvPr>
            <p:ph type="sldNum" sz="quarter" idx="12"/>
          </p:nvPr>
        </p:nvSpPr>
        <p:spPr/>
        <p:txBody>
          <a:bodyPr/>
          <a:lstStyle/>
          <a:p>
            <a:fld id="{3644D4AD-7034-5E45-AAAE-D685B84B781D}" type="slidenum">
              <a:rPr lang="en-GB" noProof="0" smtClean="0"/>
              <a:t>23</a:t>
            </a:fld>
            <a:endParaRPr lang="en-GB" noProof="0" dirty="0"/>
          </a:p>
        </p:txBody>
      </p:sp>
      <p:sp>
        <p:nvSpPr>
          <p:cNvPr id="6" name="Platshållare för text 5">
            <a:extLst>
              <a:ext uri="{FF2B5EF4-FFF2-40B4-BE49-F238E27FC236}">
                <a16:creationId xmlns:a16="http://schemas.microsoft.com/office/drawing/2014/main" id="{4F5E201E-46A1-4DD6-9A50-D70A8071CEBB}"/>
              </a:ext>
            </a:extLst>
          </p:cNvPr>
          <p:cNvSpPr>
            <a:spLocks noGrp="1"/>
          </p:cNvSpPr>
          <p:nvPr>
            <p:ph type="body" sz="quarter" idx="22"/>
          </p:nvPr>
        </p:nvSpPr>
        <p:spPr/>
        <p:txBody>
          <a:bodyPr/>
          <a:lstStyle/>
          <a:p>
            <a:endParaRPr lang="sv-SE" dirty="0"/>
          </a:p>
        </p:txBody>
      </p:sp>
      <p:sp>
        <p:nvSpPr>
          <p:cNvPr id="7" name="textruta 7">
            <a:extLst>
              <a:ext uri="{FF2B5EF4-FFF2-40B4-BE49-F238E27FC236}">
                <a16:creationId xmlns:a16="http://schemas.microsoft.com/office/drawing/2014/main" id="{4F8B0A7E-4BF7-44E5-A9F8-C7ED51898039}"/>
              </a:ext>
            </a:extLst>
          </p:cNvPr>
          <p:cNvSpPr txBox="1"/>
          <p:nvPr/>
        </p:nvSpPr>
        <p:spPr>
          <a:xfrm>
            <a:off x="2886172" y="4270758"/>
            <a:ext cx="2151899" cy="600164"/>
          </a:xfrm>
          <a:prstGeom prst="rect">
            <a:avLst/>
          </a:prstGeom>
          <a:noFill/>
        </p:spPr>
        <p:txBody>
          <a:bodyPr wrap="square" rtlCol="0">
            <a:spAutoFit/>
          </a:bodyPr>
          <a:lstStyle/>
          <a:p>
            <a:r>
              <a:rPr lang="sv-SE" sz="1100" dirty="0"/>
              <a:t>Klicka på Lägg till insatser. Bocka i de insatser som utförs under besöket. Tryck ok.</a:t>
            </a:r>
            <a:endParaRPr lang="sv-SE" sz="1200" dirty="0"/>
          </a:p>
        </p:txBody>
      </p:sp>
      <p:sp>
        <p:nvSpPr>
          <p:cNvPr id="2" name="Rectangle 1">
            <a:extLst>
              <a:ext uri="{FF2B5EF4-FFF2-40B4-BE49-F238E27FC236}">
                <a16:creationId xmlns:a16="http://schemas.microsoft.com/office/drawing/2014/main" id="{B01F6C60-054D-43B3-815E-6A24B536A222}"/>
              </a:ext>
            </a:extLst>
          </p:cNvPr>
          <p:cNvSpPr/>
          <p:nvPr/>
        </p:nvSpPr>
        <p:spPr>
          <a:xfrm>
            <a:off x="337832" y="4270758"/>
            <a:ext cx="2203136" cy="261610"/>
          </a:xfrm>
          <a:prstGeom prst="rect">
            <a:avLst/>
          </a:prstGeom>
        </p:spPr>
        <p:txBody>
          <a:bodyPr wrap="square">
            <a:spAutoFit/>
          </a:bodyPr>
          <a:lstStyle/>
          <a:p>
            <a:r>
              <a:rPr lang="sv-SE" sz="1100" dirty="0"/>
              <a:t>Klicka på fliken Insatser.</a:t>
            </a:r>
            <a:endParaRPr lang="sv-SE" sz="1100" i="1" dirty="0"/>
          </a:p>
        </p:txBody>
      </p:sp>
      <p:sp>
        <p:nvSpPr>
          <p:cNvPr id="16" name="Arrow: Left 15">
            <a:extLst>
              <a:ext uri="{FF2B5EF4-FFF2-40B4-BE49-F238E27FC236}">
                <a16:creationId xmlns:a16="http://schemas.microsoft.com/office/drawing/2014/main" id="{67EF2AE6-CE10-48AA-B2DD-9A5853B9156A}"/>
              </a:ext>
            </a:extLst>
          </p:cNvPr>
          <p:cNvSpPr/>
          <p:nvPr/>
        </p:nvSpPr>
        <p:spPr bwMode="auto">
          <a:xfrm>
            <a:off x="2277826" y="3899848"/>
            <a:ext cx="315312" cy="193899"/>
          </a:xfrm>
          <a:prstGeom prst="leftArrow">
            <a:avLst/>
          </a:prstGeom>
          <a:solidFill>
            <a:schemeClr val="accent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600" b="0" i="0" u="none" strike="noStrike" cap="none" normalizeH="0" baseline="0" dirty="0">
              <a:ln>
                <a:noFill/>
              </a:ln>
              <a:solidFill>
                <a:srgbClr val="FFFFFF"/>
              </a:solidFill>
              <a:effectLst/>
              <a:latin typeface="Arial" charset="0"/>
            </a:endParaRPr>
          </a:p>
        </p:txBody>
      </p:sp>
      <p:pic>
        <p:nvPicPr>
          <p:cNvPr id="10" name="Bildobjekt 9">
            <a:extLst>
              <a:ext uri="{FF2B5EF4-FFF2-40B4-BE49-F238E27FC236}">
                <a16:creationId xmlns:a16="http://schemas.microsoft.com/office/drawing/2014/main" id="{DFA7DBA4-F1C4-4E1B-ACB9-DA7C62B90933}"/>
              </a:ext>
            </a:extLst>
          </p:cNvPr>
          <p:cNvPicPr>
            <a:picLocks noChangeAspect="1"/>
          </p:cNvPicPr>
          <p:nvPr/>
        </p:nvPicPr>
        <p:blipFill>
          <a:blip r:embed="rId3"/>
          <a:stretch>
            <a:fillRect/>
          </a:stretch>
        </p:blipFill>
        <p:spPr>
          <a:xfrm>
            <a:off x="418765" y="1055482"/>
            <a:ext cx="1530608" cy="2980658"/>
          </a:xfrm>
          <a:prstGeom prst="rect">
            <a:avLst/>
          </a:prstGeom>
        </p:spPr>
      </p:pic>
      <p:pic>
        <p:nvPicPr>
          <p:cNvPr id="13" name="Bildobjekt 12">
            <a:extLst>
              <a:ext uri="{FF2B5EF4-FFF2-40B4-BE49-F238E27FC236}">
                <a16:creationId xmlns:a16="http://schemas.microsoft.com/office/drawing/2014/main" id="{F2402A04-4C39-4150-BD39-3A6F22E4DAAF}"/>
              </a:ext>
            </a:extLst>
          </p:cNvPr>
          <p:cNvPicPr>
            <a:picLocks noChangeAspect="1"/>
          </p:cNvPicPr>
          <p:nvPr/>
        </p:nvPicPr>
        <p:blipFill>
          <a:blip r:embed="rId4"/>
          <a:stretch>
            <a:fillRect/>
          </a:stretch>
        </p:blipFill>
        <p:spPr>
          <a:xfrm>
            <a:off x="2983888" y="1055482"/>
            <a:ext cx="1557101" cy="3045759"/>
          </a:xfrm>
          <a:prstGeom prst="rect">
            <a:avLst/>
          </a:prstGeom>
        </p:spPr>
      </p:pic>
      <p:pic>
        <p:nvPicPr>
          <p:cNvPr id="18" name="Bildobjekt 17">
            <a:extLst>
              <a:ext uri="{FF2B5EF4-FFF2-40B4-BE49-F238E27FC236}">
                <a16:creationId xmlns:a16="http://schemas.microsoft.com/office/drawing/2014/main" id="{8CA75779-5A7D-48E5-897F-4C58508D67E7}"/>
              </a:ext>
            </a:extLst>
          </p:cNvPr>
          <p:cNvPicPr>
            <a:picLocks noChangeAspect="1"/>
          </p:cNvPicPr>
          <p:nvPr/>
        </p:nvPicPr>
        <p:blipFill>
          <a:blip r:embed="rId5"/>
          <a:stretch>
            <a:fillRect/>
          </a:stretch>
        </p:blipFill>
        <p:spPr>
          <a:xfrm>
            <a:off x="5497885" y="1055482"/>
            <a:ext cx="1539942" cy="3045759"/>
          </a:xfrm>
          <a:prstGeom prst="rect">
            <a:avLst/>
          </a:prstGeom>
        </p:spPr>
      </p:pic>
    </p:spTree>
    <p:extLst>
      <p:ext uri="{BB962C8B-B14F-4D97-AF65-F5344CB8AC3E}">
        <p14:creationId xmlns:p14="http://schemas.microsoft.com/office/powerpoint/2010/main" val="339484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latshållare för bild 20">
            <a:extLst>
              <a:ext uri="{FF2B5EF4-FFF2-40B4-BE49-F238E27FC236}">
                <a16:creationId xmlns:a16="http://schemas.microsoft.com/office/drawing/2014/main" id="{76435245-DB40-464C-B114-C7A08932E121}"/>
              </a:ext>
            </a:extLst>
          </p:cNvPr>
          <p:cNvPicPr>
            <a:picLocks noGrp="1" noChangeAspect="1"/>
          </p:cNvPicPr>
          <p:nvPr>
            <p:ph type="pic" idx="14"/>
          </p:nvPr>
        </p:nvPicPr>
        <p:blipFill>
          <a:blip r:embed="rId2"/>
          <a:srcRect t="44625" b="44625"/>
          <a:stretch>
            <a:fillRect/>
          </a:stretch>
        </p:blipFill>
        <p:spPr/>
      </p:pic>
      <p:sp>
        <p:nvSpPr>
          <p:cNvPr id="3" name="Rubrik 2">
            <a:extLst>
              <a:ext uri="{FF2B5EF4-FFF2-40B4-BE49-F238E27FC236}">
                <a16:creationId xmlns:a16="http://schemas.microsoft.com/office/drawing/2014/main" id="{C757E731-4146-42F2-A599-C98D144C90F1}"/>
              </a:ext>
            </a:extLst>
          </p:cNvPr>
          <p:cNvSpPr>
            <a:spLocks noGrp="1"/>
          </p:cNvSpPr>
          <p:nvPr>
            <p:ph type="title"/>
          </p:nvPr>
        </p:nvSpPr>
        <p:spPr>
          <a:xfrm>
            <a:off x="414000" y="727828"/>
            <a:ext cx="8715950" cy="499920"/>
          </a:xfrm>
        </p:spPr>
        <p:txBody>
          <a:bodyPr/>
          <a:lstStyle/>
          <a:p>
            <a:r>
              <a:rPr lang="sv-SE" dirty="0"/>
              <a:t>Avsluta besök - oplanerat besök</a:t>
            </a:r>
          </a:p>
        </p:txBody>
      </p:sp>
      <p:sp>
        <p:nvSpPr>
          <p:cNvPr id="4" name="Platshållare för sidfot 3">
            <a:extLst>
              <a:ext uri="{FF2B5EF4-FFF2-40B4-BE49-F238E27FC236}">
                <a16:creationId xmlns:a16="http://schemas.microsoft.com/office/drawing/2014/main" id="{E126AF1B-3AE6-4949-884C-634375D60089}"/>
              </a:ext>
            </a:extLst>
          </p:cNvPr>
          <p:cNvSpPr>
            <a:spLocks noGrp="1"/>
          </p:cNvSpPr>
          <p:nvPr>
            <p:ph type="ftr" sz="quarter" idx="11"/>
          </p:nvPr>
        </p:nvSpPr>
        <p:spPr/>
        <p:txBody>
          <a:bodyPr/>
          <a:lstStyle/>
          <a:p>
            <a:r>
              <a:rPr lang="en-GB" noProof="0" dirty="0"/>
              <a:t>Public</a:t>
            </a:r>
          </a:p>
        </p:txBody>
      </p:sp>
      <p:sp>
        <p:nvSpPr>
          <p:cNvPr id="5" name="Platshållare för bildnummer 4">
            <a:extLst>
              <a:ext uri="{FF2B5EF4-FFF2-40B4-BE49-F238E27FC236}">
                <a16:creationId xmlns:a16="http://schemas.microsoft.com/office/drawing/2014/main" id="{03D7A081-0C22-475B-843F-786F267EF90D}"/>
              </a:ext>
            </a:extLst>
          </p:cNvPr>
          <p:cNvSpPr>
            <a:spLocks noGrp="1"/>
          </p:cNvSpPr>
          <p:nvPr>
            <p:ph type="sldNum" sz="quarter" idx="12"/>
          </p:nvPr>
        </p:nvSpPr>
        <p:spPr/>
        <p:txBody>
          <a:bodyPr/>
          <a:lstStyle/>
          <a:p>
            <a:fld id="{3644D4AD-7034-5E45-AAAE-D685B84B781D}" type="slidenum">
              <a:rPr lang="en-GB" noProof="0" smtClean="0"/>
              <a:t>24</a:t>
            </a:fld>
            <a:endParaRPr lang="en-GB" noProof="0" dirty="0"/>
          </a:p>
        </p:txBody>
      </p:sp>
      <p:sp>
        <p:nvSpPr>
          <p:cNvPr id="6" name="Platshållare för text 5">
            <a:extLst>
              <a:ext uri="{FF2B5EF4-FFF2-40B4-BE49-F238E27FC236}">
                <a16:creationId xmlns:a16="http://schemas.microsoft.com/office/drawing/2014/main" id="{4F5E201E-46A1-4DD6-9A50-D70A8071CEBB}"/>
              </a:ext>
            </a:extLst>
          </p:cNvPr>
          <p:cNvSpPr>
            <a:spLocks noGrp="1"/>
          </p:cNvSpPr>
          <p:nvPr>
            <p:ph type="body" sz="quarter" idx="22"/>
          </p:nvPr>
        </p:nvSpPr>
        <p:spPr/>
        <p:txBody>
          <a:bodyPr/>
          <a:lstStyle/>
          <a:p>
            <a:endParaRPr lang="sv-SE" dirty="0"/>
          </a:p>
        </p:txBody>
      </p:sp>
      <p:sp>
        <p:nvSpPr>
          <p:cNvPr id="7" name="textruta 7">
            <a:extLst>
              <a:ext uri="{FF2B5EF4-FFF2-40B4-BE49-F238E27FC236}">
                <a16:creationId xmlns:a16="http://schemas.microsoft.com/office/drawing/2014/main" id="{4F8B0A7E-4BF7-44E5-A9F8-C7ED51898039}"/>
              </a:ext>
            </a:extLst>
          </p:cNvPr>
          <p:cNvSpPr txBox="1"/>
          <p:nvPr/>
        </p:nvSpPr>
        <p:spPr>
          <a:xfrm>
            <a:off x="2886172" y="4267741"/>
            <a:ext cx="2151899" cy="600164"/>
          </a:xfrm>
          <a:prstGeom prst="rect">
            <a:avLst/>
          </a:prstGeom>
          <a:noFill/>
        </p:spPr>
        <p:txBody>
          <a:bodyPr wrap="square" rtlCol="0">
            <a:spAutoFit/>
          </a:bodyPr>
          <a:lstStyle/>
          <a:p>
            <a:r>
              <a:rPr lang="sv-SE" sz="1100" dirty="0"/>
              <a:t>Start och sluttid visas. De </a:t>
            </a:r>
            <a:r>
              <a:rPr lang="sv-SE" sz="1100" dirty="0" err="1"/>
              <a:t>ibockade</a:t>
            </a:r>
            <a:r>
              <a:rPr lang="sv-SE" sz="1100" dirty="0"/>
              <a:t> insatserna visas. Tryck på Slutför besök.</a:t>
            </a:r>
            <a:endParaRPr lang="sv-SE" sz="1200" dirty="0"/>
          </a:p>
        </p:txBody>
      </p:sp>
      <p:sp>
        <p:nvSpPr>
          <p:cNvPr id="2" name="Rectangle 1">
            <a:extLst>
              <a:ext uri="{FF2B5EF4-FFF2-40B4-BE49-F238E27FC236}">
                <a16:creationId xmlns:a16="http://schemas.microsoft.com/office/drawing/2014/main" id="{B01F6C60-054D-43B3-815E-6A24B536A222}"/>
              </a:ext>
            </a:extLst>
          </p:cNvPr>
          <p:cNvSpPr/>
          <p:nvPr/>
        </p:nvSpPr>
        <p:spPr>
          <a:xfrm>
            <a:off x="337832" y="4270758"/>
            <a:ext cx="2203136" cy="430887"/>
          </a:xfrm>
          <a:prstGeom prst="rect">
            <a:avLst/>
          </a:prstGeom>
        </p:spPr>
        <p:txBody>
          <a:bodyPr wrap="square">
            <a:spAutoFit/>
          </a:bodyPr>
          <a:lstStyle/>
          <a:p>
            <a:r>
              <a:rPr lang="sv-SE" sz="1100" dirty="0"/>
              <a:t>För att  avsluta, tryck på röd ikon. Därefter Avsluta.</a:t>
            </a:r>
            <a:endParaRPr lang="sv-SE" sz="1100" i="1" dirty="0"/>
          </a:p>
        </p:txBody>
      </p:sp>
      <p:sp>
        <p:nvSpPr>
          <p:cNvPr id="8" name="Rectangle 7">
            <a:extLst>
              <a:ext uri="{FF2B5EF4-FFF2-40B4-BE49-F238E27FC236}">
                <a16:creationId xmlns:a16="http://schemas.microsoft.com/office/drawing/2014/main" id="{E5D76D0B-159E-4B37-B7C3-0D3E7BCDFFB4}"/>
              </a:ext>
            </a:extLst>
          </p:cNvPr>
          <p:cNvSpPr/>
          <p:nvPr/>
        </p:nvSpPr>
        <p:spPr>
          <a:xfrm>
            <a:off x="5197656" y="4270757"/>
            <a:ext cx="3812259" cy="769441"/>
          </a:xfrm>
          <a:prstGeom prst="rect">
            <a:avLst/>
          </a:prstGeom>
        </p:spPr>
        <p:txBody>
          <a:bodyPr wrap="square">
            <a:spAutoFit/>
          </a:bodyPr>
          <a:lstStyle/>
          <a:p>
            <a:r>
              <a:rPr lang="sv-SE" sz="1100" dirty="0"/>
              <a:t>Det går att justera tiden på det pågående besöket. Klicka på Kom- eller Gick-fältet. Ändra tid, tryck ok, slutför därefter besöket. Justeringen visas i Min dag med en klocksymbol.</a:t>
            </a:r>
          </a:p>
        </p:txBody>
      </p:sp>
      <p:sp>
        <p:nvSpPr>
          <p:cNvPr id="16" name="Arrow: Left 15">
            <a:extLst>
              <a:ext uri="{FF2B5EF4-FFF2-40B4-BE49-F238E27FC236}">
                <a16:creationId xmlns:a16="http://schemas.microsoft.com/office/drawing/2014/main" id="{67EF2AE6-CE10-48AA-B2DD-9A5853B9156A}"/>
              </a:ext>
            </a:extLst>
          </p:cNvPr>
          <p:cNvSpPr/>
          <p:nvPr/>
        </p:nvSpPr>
        <p:spPr bwMode="auto">
          <a:xfrm>
            <a:off x="1988529" y="3766924"/>
            <a:ext cx="315312" cy="193899"/>
          </a:xfrm>
          <a:prstGeom prst="leftArrow">
            <a:avLst/>
          </a:prstGeom>
          <a:solidFill>
            <a:schemeClr val="accent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600" b="0" i="0" u="none" strike="noStrike" cap="none" normalizeH="0" baseline="0" dirty="0">
              <a:ln>
                <a:noFill/>
              </a:ln>
              <a:solidFill>
                <a:srgbClr val="FFFFFF"/>
              </a:solidFill>
              <a:effectLst/>
              <a:latin typeface="Arial" charset="0"/>
            </a:endParaRPr>
          </a:p>
        </p:txBody>
      </p:sp>
      <p:pic>
        <p:nvPicPr>
          <p:cNvPr id="10" name="Bildobjekt 9">
            <a:extLst>
              <a:ext uri="{FF2B5EF4-FFF2-40B4-BE49-F238E27FC236}">
                <a16:creationId xmlns:a16="http://schemas.microsoft.com/office/drawing/2014/main" id="{584DA565-0988-494B-9293-6AC2D80C8A43}"/>
              </a:ext>
            </a:extLst>
          </p:cNvPr>
          <p:cNvPicPr>
            <a:picLocks noChangeAspect="1"/>
          </p:cNvPicPr>
          <p:nvPr/>
        </p:nvPicPr>
        <p:blipFill>
          <a:blip r:embed="rId3"/>
          <a:stretch>
            <a:fillRect/>
          </a:stretch>
        </p:blipFill>
        <p:spPr>
          <a:xfrm>
            <a:off x="414000" y="1113089"/>
            <a:ext cx="1574529" cy="3092824"/>
          </a:xfrm>
          <a:prstGeom prst="rect">
            <a:avLst/>
          </a:prstGeom>
        </p:spPr>
      </p:pic>
      <p:pic>
        <p:nvPicPr>
          <p:cNvPr id="13" name="Bildobjekt 12">
            <a:extLst>
              <a:ext uri="{FF2B5EF4-FFF2-40B4-BE49-F238E27FC236}">
                <a16:creationId xmlns:a16="http://schemas.microsoft.com/office/drawing/2014/main" id="{449783C3-DD84-424F-B73F-D4F23CA7358E}"/>
              </a:ext>
            </a:extLst>
          </p:cNvPr>
          <p:cNvPicPr>
            <a:picLocks noChangeAspect="1"/>
          </p:cNvPicPr>
          <p:nvPr/>
        </p:nvPicPr>
        <p:blipFill>
          <a:blip r:embed="rId4"/>
          <a:stretch>
            <a:fillRect/>
          </a:stretch>
        </p:blipFill>
        <p:spPr>
          <a:xfrm>
            <a:off x="2947337" y="1113089"/>
            <a:ext cx="1624663" cy="3160059"/>
          </a:xfrm>
          <a:prstGeom prst="rect">
            <a:avLst/>
          </a:prstGeom>
        </p:spPr>
      </p:pic>
      <p:pic>
        <p:nvPicPr>
          <p:cNvPr id="18" name="Bildobjekt 17">
            <a:extLst>
              <a:ext uri="{FF2B5EF4-FFF2-40B4-BE49-F238E27FC236}">
                <a16:creationId xmlns:a16="http://schemas.microsoft.com/office/drawing/2014/main" id="{96CFEC12-9DDB-4B78-B1D5-04FDE7181A31}"/>
              </a:ext>
            </a:extLst>
          </p:cNvPr>
          <p:cNvPicPr>
            <a:picLocks noChangeAspect="1"/>
          </p:cNvPicPr>
          <p:nvPr/>
        </p:nvPicPr>
        <p:blipFill>
          <a:blip r:embed="rId5"/>
          <a:stretch>
            <a:fillRect/>
          </a:stretch>
        </p:blipFill>
        <p:spPr>
          <a:xfrm>
            <a:off x="5306434" y="1114420"/>
            <a:ext cx="1647170" cy="3160060"/>
          </a:xfrm>
          <a:prstGeom prst="rect">
            <a:avLst/>
          </a:prstGeom>
        </p:spPr>
      </p:pic>
      <p:pic>
        <p:nvPicPr>
          <p:cNvPr id="20" name="Bildobjekt 19">
            <a:extLst>
              <a:ext uri="{FF2B5EF4-FFF2-40B4-BE49-F238E27FC236}">
                <a16:creationId xmlns:a16="http://schemas.microsoft.com/office/drawing/2014/main" id="{7A073ECA-9072-43A3-9A4A-EE1EC48527A5}"/>
              </a:ext>
            </a:extLst>
          </p:cNvPr>
          <p:cNvPicPr>
            <a:picLocks noChangeAspect="1"/>
          </p:cNvPicPr>
          <p:nvPr/>
        </p:nvPicPr>
        <p:blipFill>
          <a:blip r:embed="rId6"/>
          <a:stretch>
            <a:fillRect/>
          </a:stretch>
        </p:blipFill>
        <p:spPr>
          <a:xfrm>
            <a:off x="7155471" y="3812496"/>
            <a:ext cx="1285875" cy="381000"/>
          </a:xfrm>
          <a:prstGeom prst="rect">
            <a:avLst/>
          </a:prstGeom>
        </p:spPr>
      </p:pic>
    </p:spTree>
    <p:extLst>
      <p:ext uri="{BB962C8B-B14F-4D97-AF65-F5344CB8AC3E}">
        <p14:creationId xmlns:p14="http://schemas.microsoft.com/office/powerpoint/2010/main" val="3830775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latshållare för bild 20">
            <a:extLst>
              <a:ext uri="{FF2B5EF4-FFF2-40B4-BE49-F238E27FC236}">
                <a16:creationId xmlns:a16="http://schemas.microsoft.com/office/drawing/2014/main" id="{76435245-DB40-464C-B114-C7A08932E121}"/>
              </a:ext>
            </a:extLst>
          </p:cNvPr>
          <p:cNvPicPr>
            <a:picLocks noGrp="1" noChangeAspect="1"/>
          </p:cNvPicPr>
          <p:nvPr>
            <p:ph type="pic" idx="14"/>
          </p:nvPr>
        </p:nvPicPr>
        <p:blipFill>
          <a:blip r:embed="rId2"/>
          <a:srcRect t="44625" b="44625"/>
          <a:stretch>
            <a:fillRect/>
          </a:stretch>
        </p:blipFill>
        <p:spPr/>
      </p:pic>
      <p:sp>
        <p:nvSpPr>
          <p:cNvPr id="3" name="Rubrik 2">
            <a:extLst>
              <a:ext uri="{FF2B5EF4-FFF2-40B4-BE49-F238E27FC236}">
                <a16:creationId xmlns:a16="http://schemas.microsoft.com/office/drawing/2014/main" id="{C757E731-4146-42F2-A599-C98D144C90F1}"/>
              </a:ext>
            </a:extLst>
          </p:cNvPr>
          <p:cNvSpPr>
            <a:spLocks noGrp="1"/>
          </p:cNvSpPr>
          <p:nvPr>
            <p:ph type="title"/>
          </p:nvPr>
        </p:nvSpPr>
        <p:spPr>
          <a:xfrm>
            <a:off x="414000" y="727828"/>
            <a:ext cx="8715950" cy="499920"/>
          </a:xfrm>
        </p:spPr>
        <p:txBody>
          <a:bodyPr/>
          <a:lstStyle/>
          <a:p>
            <a:r>
              <a:rPr lang="sv-SE" dirty="0"/>
              <a:t>Starta och avsluta besök med NFC</a:t>
            </a:r>
          </a:p>
        </p:txBody>
      </p:sp>
      <p:sp>
        <p:nvSpPr>
          <p:cNvPr id="4" name="Platshållare för sidfot 3">
            <a:extLst>
              <a:ext uri="{FF2B5EF4-FFF2-40B4-BE49-F238E27FC236}">
                <a16:creationId xmlns:a16="http://schemas.microsoft.com/office/drawing/2014/main" id="{E126AF1B-3AE6-4949-884C-634375D60089}"/>
              </a:ext>
            </a:extLst>
          </p:cNvPr>
          <p:cNvSpPr>
            <a:spLocks noGrp="1"/>
          </p:cNvSpPr>
          <p:nvPr>
            <p:ph type="ftr" sz="quarter" idx="11"/>
          </p:nvPr>
        </p:nvSpPr>
        <p:spPr/>
        <p:txBody>
          <a:bodyPr/>
          <a:lstStyle/>
          <a:p>
            <a:r>
              <a:rPr lang="en-GB" noProof="0" dirty="0"/>
              <a:t>Public</a:t>
            </a:r>
          </a:p>
        </p:txBody>
      </p:sp>
      <p:sp>
        <p:nvSpPr>
          <p:cNvPr id="5" name="Platshållare för bildnummer 4">
            <a:extLst>
              <a:ext uri="{FF2B5EF4-FFF2-40B4-BE49-F238E27FC236}">
                <a16:creationId xmlns:a16="http://schemas.microsoft.com/office/drawing/2014/main" id="{03D7A081-0C22-475B-843F-786F267EF90D}"/>
              </a:ext>
            </a:extLst>
          </p:cNvPr>
          <p:cNvSpPr>
            <a:spLocks noGrp="1"/>
          </p:cNvSpPr>
          <p:nvPr>
            <p:ph type="sldNum" sz="quarter" idx="12"/>
          </p:nvPr>
        </p:nvSpPr>
        <p:spPr/>
        <p:txBody>
          <a:bodyPr/>
          <a:lstStyle/>
          <a:p>
            <a:fld id="{3644D4AD-7034-5E45-AAAE-D685B84B781D}" type="slidenum">
              <a:rPr lang="en-GB" noProof="0" smtClean="0"/>
              <a:t>25</a:t>
            </a:fld>
            <a:endParaRPr lang="en-GB" noProof="0" dirty="0"/>
          </a:p>
        </p:txBody>
      </p:sp>
      <p:sp>
        <p:nvSpPr>
          <p:cNvPr id="6" name="Platshållare för text 5">
            <a:extLst>
              <a:ext uri="{FF2B5EF4-FFF2-40B4-BE49-F238E27FC236}">
                <a16:creationId xmlns:a16="http://schemas.microsoft.com/office/drawing/2014/main" id="{4F5E201E-46A1-4DD6-9A50-D70A8071CEBB}"/>
              </a:ext>
            </a:extLst>
          </p:cNvPr>
          <p:cNvSpPr>
            <a:spLocks noGrp="1"/>
          </p:cNvSpPr>
          <p:nvPr>
            <p:ph type="body" sz="quarter" idx="22"/>
          </p:nvPr>
        </p:nvSpPr>
        <p:spPr/>
        <p:txBody>
          <a:bodyPr/>
          <a:lstStyle/>
          <a:p>
            <a:endParaRPr lang="sv-SE" dirty="0"/>
          </a:p>
        </p:txBody>
      </p:sp>
      <p:sp>
        <p:nvSpPr>
          <p:cNvPr id="7" name="textruta 6">
            <a:extLst>
              <a:ext uri="{FF2B5EF4-FFF2-40B4-BE49-F238E27FC236}">
                <a16:creationId xmlns:a16="http://schemas.microsoft.com/office/drawing/2014/main" id="{B0B6781D-19FA-4346-A2B5-27865A398C98}"/>
              </a:ext>
            </a:extLst>
          </p:cNvPr>
          <p:cNvSpPr txBox="1"/>
          <p:nvPr/>
        </p:nvSpPr>
        <p:spPr>
          <a:xfrm>
            <a:off x="506003" y="2096809"/>
            <a:ext cx="2405286" cy="769441"/>
          </a:xfrm>
          <a:prstGeom prst="rect">
            <a:avLst/>
          </a:prstGeom>
          <a:noFill/>
        </p:spPr>
        <p:txBody>
          <a:bodyPr wrap="square" rtlCol="0">
            <a:spAutoFit/>
          </a:bodyPr>
          <a:lstStyle/>
          <a:p>
            <a:r>
              <a:rPr lang="sv-SE" sz="1100" dirty="0"/>
              <a:t>Håll telefonen mot </a:t>
            </a:r>
            <a:r>
              <a:rPr lang="sv-SE" sz="1100" dirty="0" err="1"/>
              <a:t>NFCtagen</a:t>
            </a:r>
            <a:r>
              <a:rPr lang="sv-SE" sz="1100" dirty="0"/>
              <a:t>. Besöket startas.</a:t>
            </a:r>
          </a:p>
          <a:p>
            <a:endParaRPr lang="sv-SE" sz="1100" dirty="0"/>
          </a:p>
          <a:p>
            <a:r>
              <a:rPr lang="sv-SE" sz="1100" dirty="0"/>
              <a:t>Bocka i de insatser som utförts.</a:t>
            </a:r>
          </a:p>
        </p:txBody>
      </p:sp>
      <p:sp>
        <p:nvSpPr>
          <p:cNvPr id="10" name="textruta 9">
            <a:extLst>
              <a:ext uri="{FF2B5EF4-FFF2-40B4-BE49-F238E27FC236}">
                <a16:creationId xmlns:a16="http://schemas.microsoft.com/office/drawing/2014/main" id="{016486ED-311E-4D8B-8886-1F158D48C254}"/>
              </a:ext>
            </a:extLst>
          </p:cNvPr>
          <p:cNvSpPr txBox="1"/>
          <p:nvPr/>
        </p:nvSpPr>
        <p:spPr>
          <a:xfrm>
            <a:off x="6298487" y="2096809"/>
            <a:ext cx="2405286" cy="769441"/>
          </a:xfrm>
          <a:prstGeom prst="rect">
            <a:avLst/>
          </a:prstGeom>
          <a:noFill/>
        </p:spPr>
        <p:txBody>
          <a:bodyPr wrap="square" rtlCol="0">
            <a:spAutoFit/>
          </a:bodyPr>
          <a:lstStyle/>
          <a:p>
            <a:r>
              <a:rPr lang="sv-SE" sz="1100" dirty="0"/>
              <a:t>Håll telefonen mot </a:t>
            </a:r>
            <a:r>
              <a:rPr lang="sv-SE" sz="1100" dirty="0" err="1"/>
              <a:t>NFCtagen</a:t>
            </a:r>
            <a:r>
              <a:rPr lang="sv-SE" sz="1100" dirty="0"/>
              <a:t>. </a:t>
            </a:r>
          </a:p>
          <a:p>
            <a:endParaRPr lang="sv-SE" sz="1100" dirty="0"/>
          </a:p>
          <a:p>
            <a:r>
              <a:rPr lang="sv-SE" sz="1100" dirty="0"/>
              <a:t>Avsluta besöket genom att trycka på Slutför besök.</a:t>
            </a:r>
          </a:p>
        </p:txBody>
      </p:sp>
      <p:pic>
        <p:nvPicPr>
          <p:cNvPr id="8" name="Bildobjekt 7">
            <a:extLst>
              <a:ext uri="{FF2B5EF4-FFF2-40B4-BE49-F238E27FC236}">
                <a16:creationId xmlns:a16="http://schemas.microsoft.com/office/drawing/2014/main" id="{3FE43227-557B-49A5-AF39-F2AE32A8B143}"/>
              </a:ext>
            </a:extLst>
          </p:cNvPr>
          <p:cNvPicPr>
            <a:picLocks noChangeAspect="1"/>
          </p:cNvPicPr>
          <p:nvPr/>
        </p:nvPicPr>
        <p:blipFill>
          <a:blip r:embed="rId3"/>
          <a:stretch>
            <a:fillRect/>
          </a:stretch>
        </p:blipFill>
        <p:spPr>
          <a:xfrm>
            <a:off x="4572000" y="1377200"/>
            <a:ext cx="1628554" cy="3207347"/>
          </a:xfrm>
          <a:prstGeom prst="rect">
            <a:avLst/>
          </a:prstGeom>
        </p:spPr>
      </p:pic>
    </p:spTree>
    <p:extLst>
      <p:ext uri="{BB962C8B-B14F-4D97-AF65-F5344CB8AC3E}">
        <p14:creationId xmlns:p14="http://schemas.microsoft.com/office/powerpoint/2010/main" val="873380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latshållare för bild 20">
            <a:extLst>
              <a:ext uri="{FF2B5EF4-FFF2-40B4-BE49-F238E27FC236}">
                <a16:creationId xmlns:a16="http://schemas.microsoft.com/office/drawing/2014/main" id="{76435245-DB40-464C-B114-C7A08932E121}"/>
              </a:ext>
            </a:extLst>
          </p:cNvPr>
          <p:cNvPicPr>
            <a:picLocks noGrp="1" noChangeAspect="1"/>
          </p:cNvPicPr>
          <p:nvPr>
            <p:ph type="pic" idx="14"/>
          </p:nvPr>
        </p:nvPicPr>
        <p:blipFill>
          <a:blip r:embed="rId2"/>
          <a:srcRect t="44625" b="44625"/>
          <a:stretch>
            <a:fillRect/>
          </a:stretch>
        </p:blipFill>
        <p:spPr/>
      </p:pic>
      <p:sp>
        <p:nvSpPr>
          <p:cNvPr id="3" name="Rubrik 2">
            <a:extLst>
              <a:ext uri="{FF2B5EF4-FFF2-40B4-BE49-F238E27FC236}">
                <a16:creationId xmlns:a16="http://schemas.microsoft.com/office/drawing/2014/main" id="{C757E731-4146-42F2-A599-C98D144C90F1}"/>
              </a:ext>
            </a:extLst>
          </p:cNvPr>
          <p:cNvSpPr>
            <a:spLocks noGrp="1"/>
          </p:cNvSpPr>
          <p:nvPr>
            <p:ph type="title"/>
          </p:nvPr>
        </p:nvSpPr>
        <p:spPr>
          <a:xfrm>
            <a:off x="414000" y="727828"/>
            <a:ext cx="8715950" cy="499920"/>
          </a:xfrm>
        </p:spPr>
        <p:txBody>
          <a:bodyPr/>
          <a:lstStyle/>
          <a:p>
            <a:r>
              <a:rPr lang="sv-SE" dirty="0"/>
              <a:t>Avböja oplanerat besök</a:t>
            </a:r>
          </a:p>
        </p:txBody>
      </p:sp>
      <p:sp>
        <p:nvSpPr>
          <p:cNvPr id="4" name="Platshållare för sidfot 3">
            <a:extLst>
              <a:ext uri="{FF2B5EF4-FFF2-40B4-BE49-F238E27FC236}">
                <a16:creationId xmlns:a16="http://schemas.microsoft.com/office/drawing/2014/main" id="{E126AF1B-3AE6-4949-884C-634375D60089}"/>
              </a:ext>
            </a:extLst>
          </p:cNvPr>
          <p:cNvSpPr>
            <a:spLocks noGrp="1"/>
          </p:cNvSpPr>
          <p:nvPr>
            <p:ph type="ftr" sz="quarter" idx="11"/>
          </p:nvPr>
        </p:nvSpPr>
        <p:spPr/>
        <p:txBody>
          <a:bodyPr/>
          <a:lstStyle/>
          <a:p>
            <a:r>
              <a:rPr lang="en-GB" noProof="0" dirty="0"/>
              <a:t>Public</a:t>
            </a:r>
          </a:p>
        </p:txBody>
      </p:sp>
      <p:sp>
        <p:nvSpPr>
          <p:cNvPr id="5" name="Platshållare för bildnummer 4">
            <a:extLst>
              <a:ext uri="{FF2B5EF4-FFF2-40B4-BE49-F238E27FC236}">
                <a16:creationId xmlns:a16="http://schemas.microsoft.com/office/drawing/2014/main" id="{03D7A081-0C22-475B-843F-786F267EF90D}"/>
              </a:ext>
            </a:extLst>
          </p:cNvPr>
          <p:cNvSpPr>
            <a:spLocks noGrp="1"/>
          </p:cNvSpPr>
          <p:nvPr>
            <p:ph type="sldNum" sz="quarter" idx="12"/>
          </p:nvPr>
        </p:nvSpPr>
        <p:spPr/>
        <p:txBody>
          <a:bodyPr/>
          <a:lstStyle/>
          <a:p>
            <a:fld id="{3644D4AD-7034-5E45-AAAE-D685B84B781D}" type="slidenum">
              <a:rPr lang="en-GB" noProof="0" smtClean="0"/>
              <a:t>26</a:t>
            </a:fld>
            <a:endParaRPr lang="en-GB" noProof="0" dirty="0"/>
          </a:p>
        </p:txBody>
      </p:sp>
      <p:sp>
        <p:nvSpPr>
          <p:cNvPr id="6" name="Platshållare för text 5">
            <a:extLst>
              <a:ext uri="{FF2B5EF4-FFF2-40B4-BE49-F238E27FC236}">
                <a16:creationId xmlns:a16="http://schemas.microsoft.com/office/drawing/2014/main" id="{4F5E201E-46A1-4DD6-9A50-D70A8071CEBB}"/>
              </a:ext>
            </a:extLst>
          </p:cNvPr>
          <p:cNvSpPr>
            <a:spLocks noGrp="1"/>
          </p:cNvSpPr>
          <p:nvPr>
            <p:ph type="body" sz="quarter" idx="22"/>
          </p:nvPr>
        </p:nvSpPr>
        <p:spPr/>
        <p:txBody>
          <a:bodyPr/>
          <a:lstStyle/>
          <a:p>
            <a:endParaRPr lang="sv-SE" dirty="0"/>
          </a:p>
        </p:txBody>
      </p:sp>
      <p:sp>
        <p:nvSpPr>
          <p:cNvPr id="7" name="Rektangel 11">
            <a:extLst>
              <a:ext uri="{FF2B5EF4-FFF2-40B4-BE49-F238E27FC236}">
                <a16:creationId xmlns:a16="http://schemas.microsoft.com/office/drawing/2014/main" id="{F483DA76-FE4C-4730-8F57-A7DCCB0E8F2A}"/>
              </a:ext>
            </a:extLst>
          </p:cNvPr>
          <p:cNvSpPr/>
          <p:nvPr/>
        </p:nvSpPr>
        <p:spPr>
          <a:xfrm>
            <a:off x="342124" y="4210780"/>
            <a:ext cx="2588491" cy="600164"/>
          </a:xfrm>
          <a:prstGeom prst="rect">
            <a:avLst/>
          </a:prstGeom>
        </p:spPr>
        <p:txBody>
          <a:bodyPr wrap="square">
            <a:spAutoFit/>
          </a:bodyPr>
          <a:lstStyle/>
          <a:p>
            <a:r>
              <a:rPr lang="sv-SE" sz="1100" dirty="0"/>
              <a:t>Sök fram brukaren, starta besöket, bocka i en insats. Tryck på röd ikon, därefter på Avböj besök.</a:t>
            </a:r>
            <a:endParaRPr lang="sv-SE" dirty="0"/>
          </a:p>
        </p:txBody>
      </p:sp>
      <p:sp>
        <p:nvSpPr>
          <p:cNvPr id="9" name="Rektangel 12">
            <a:extLst>
              <a:ext uri="{FF2B5EF4-FFF2-40B4-BE49-F238E27FC236}">
                <a16:creationId xmlns:a16="http://schemas.microsoft.com/office/drawing/2014/main" id="{C0E4A51A-031B-4DC7-938D-402CB2EDDC2B}"/>
              </a:ext>
            </a:extLst>
          </p:cNvPr>
          <p:cNvSpPr/>
          <p:nvPr/>
        </p:nvSpPr>
        <p:spPr>
          <a:xfrm>
            <a:off x="3019896" y="4210780"/>
            <a:ext cx="5781980" cy="769441"/>
          </a:xfrm>
          <a:prstGeom prst="rect">
            <a:avLst/>
          </a:prstGeom>
        </p:spPr>
        <p:txBody>
          <a:bodyPr wrap="square">
            <a:spAutoFit/>
          </a:bodyPr>
          <a:lstStyle/>
          <a:p>
            <a:r>
              <a:rPr lang="sv-SE" sz="1100" dirty="0"/>
              <a:t>Välj orsakskod, planerad besökslängd och skriv en egen kommentar. Denna kommentar räknas som dokumentation och kan sedan läsas i LMO.</a:t>
            </a:r>
            <a:br>
              <a:rPr lang="sv-SE" sz="1100" dirty="0"/>
            </a:br>
            <a:r>
              <a:rPr lang="sv-SE" sz="1100" b="1" i="1" dirty="0"/>
              <a:t>OBS! Orsakskoden sparas som frastext på rubriken Avböjt besök.</a:t>
            </a:r>
          </a:p>
          <a:p>
            <a:r>
              <a:rPr lang="sv-SE" sz="1100" dirty="0"/>
              <a:t>Den planerade besökslängden för besöket visas i rutan. Tryck </a:t>
            </a:r>
            <a:r>
              <a:rPr lang="sv-SE" sz="1100" i="1" dirty="0"/>
              <a:t>Avböj.</a:t>
            </a:r>
            <a:endParaRPr lang="sv-SE" dirty="0"/>
          </a:p>
        </p:txBody>
      </p:sp>
      <p:sp>
        <p:nvSpPr>
          <p:cNvPr id="10" name="Arrow: Left 9">
            <a:extLst>
              <a:ext uri="{FF2B5EF4-FFF2-40B4-BE49-F238E27FC236}">
                <a16:creationId xmlns:a16="http://schemas.microsoft.com/office/drawing/2014/main" id="{EEA5820A-DE20-4F07-9409-F75FA609062E}"/>
              </a:ext>
            </a:extLst>
          </p:cNvPr>
          <p:cNvSpPr/>
          <p:nvPr/>
        </p:nvSpPr>
        <p:spPr bwMode="auto">
          <a:xfrm>
            <a:off x="2016274" y="3501480"/>
            <a:ext cx="315312" cy="193899"/>
          </a:xfrm>
          <a:prstGeom prst="leftArrow">
            <a:avLst/>
          </a:prstGeom>
          <a:solidFill>
            <a:schemeClr val="accent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600" b="0" i="0" u="none" strike="noStrike" cap="none" normalizeH="0" baseline="0" dirty="0">
              <a:ln>
                <a:noFill/>
              </a:ln>
              <a:solidFill>
                <a:srgbClr val="FFFFFF"/>
              </a:solidFill>
              <a:effectLst/>
              <a:latin typeface="Arial" charset="0"/>
            </a:endParaRPr>
          </a:p>
        </p:txBody>
      </p:sp>
      <p:sp>
        <p:nvSpPr>
          <p:cNvPr id="14" name="Arrow: Left 13">
            <a:extLst>
              <a:ext uri="{FF2B5EF4-FFF2-40B4-BE49-F238E27FC236}">
                <a16:creationId xmlns:a16="http://schemas.microsoft.com/office/drawing/2014/main" id="{0DD792C9-5929-4D5D-BF24-E339F4385DB1}"/>
              </a:ext>
            </a:extLst>
          </p:cNvPr>
          <p:cNvSpPr/>
          <p:nvPr/>
        </p:nvSpPr>
        <p:spPr bwMode="auto">
          <a:xfrm>
            <a:off x="4614319" y="3897098"/>
            <a:ext cx="315312" cy="313682"/>
          </a:xfrm>
          <a:prstGeom prst="leftArrow">
            <a:avLst/>
          </a:prstGeom>
          <a:solidFill>
            <a:schemeClr val="accent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600" b="0" i="0" u="none" strike="noStrike" cap="none" normalizeH="0" baseline="0" dirty="0">
              <a:ln>
                <a:noFill/>
              </a:ln>
              <a:solidFill>
                <a:srgbClr val="FFFFFF"/>
              </a:solidFill>
              <a:effectLst/>
              <a:latin typeface="Arial" charset="0"/>
            </a:endParaRPr>
          </a:p>
        </p:txBody>
      </p:sp>
      <p:pic>
        <p:nvPicPr>
          <p:cNvPr id="8" name="Bildobjekt 7">
            <a:extLst>
              <a:ext uri="{FF2B5EF4-FFF2-40B4-BE49-F238E27FC236}">
                <a16:creationId xmlns:a16="http://schemas.microsoft.com/office/drawing/2014/main" id="{B89AE303-A270-41D7-B99F-26E346B9B0C1}"/>
              </a:ext>
            </a:extLst>
          </p:cNvPr>
          <p:cNvPicPr>
            <a:picLocks noChangeAspect="1"/>
          </p:cNvPicPr>
          <p:nvPr/>
        </p:nvPicPr>
        <p:blipFill>
          <a:blip r:embed="rId3"/>
          <a:stretch>
            <a:fillRect/>
          </a:stretch>
        </p:blipFill>
        <p:spPr>
          <a:xfrm>
            <a:off x="414000" y="1084308"/>
            <a:ext cx="1576165" cy="3113142"/>
          </a:xfrm>
          <a:prstGeom prst="rect">
            <a:avLst/>
          </a:prstGeom>
        </p:spPr>
      </p:pic>
      <p:pic>
        <p:nvPicPr>
          <p:cNvPr id="13" name="Bildobjekt 12">
            <a:extLst>
              <a:ext uri="{FF2B5EF4-FFF2-40B4-BE49-F238E27FC236}">
                <a16:creationId xmlns:a16="http://schemas.microsoft.com/office/drawing/2014/main" id="{0B614F05-374E-492F-B7C8-5CFC4EC89C62}"/>
              </a:ext>
            </a:extLst>
          </p:cNvPr>
          <p:cNvPicPr>
            <a:picLocks noChangeAspect="1"/>
          </p:cNvPicPr>
          <p:nvPr/>
        </p:nvPicPr>
        <p:blipFill>
          <a:blip r:embed="rId4"/>
          <a:stretch>
            <a:fillRect/>
          </a:stretch>
        </p:blipFill>
        <p:spPr>
          <a:xfrm>
            <a:off x="3019896" y="1097964"/>
            <a:ext cx="1576165" cy="3112816"/>
          </a:xfrm>
          <a:prstGeom prst="rect">
            <a:avLst/>
          </a:prstGeom>
        </p:spPr>
      </p:pic>
      <p:pic>
        <p:nvPicPr>
          <p:cNvPr id="17" name="Bildobjekt 16">
            <a:extLst>
              <a:ext uri="{FF2B5EF4-FFF2-40B4-BE49-F238E27FC236}">
                <a16:creationId xmlns:a16="http://schemas.microsoft.com/office/drawing/2014/main" id="{DAC81156-AE30-4677-86F2-C5CF76E443FE}"/>
              </a:ext>
            </a:extLst>
          </p:cNvPr>
          <p:cNvPicPr>
            <a:picLocks noChangeAspect="1"/>
          </p:cNvPicPr>
          <p:nvPr/>
        </p:nvPicPr>
        <p:blipFill>
          <a:blip r:embed="rId5"/>
          <a:stretch>
            <a:fillRect/>
          </a:stretch>
        </p:blipFill>
        <p:spPr>
          <a:xfrm>
            <a:off x="5763746" y="2391211"/>
            <a:ext cx="2210360" cy="556509"/>
          </a:xfrm>
          <a:prstGeom prst="rect">
            <a:avLst/>
          </a:prstGeom>
        </p:spPr>
      </p:pic>
    </p:spTree>
    <p:extLst>
      <p:ext uri="{BB962C8B-B14F-4D97-AF65-F5344CB8AC3E}">
        <p14:creationId xmlns:p14="http://schemas.microsoft.com/office/powerpoint/2010/main" val="3382956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latshållare för bild 20">
            <a:extLst>
              <a:ext uri="{FF2B5EF4-FFF2-40B4-BE49-F238E27FC236}">
                <a16:creationId xmlns:a16="http://schemas.microsoft.com/office/drawing/2014/main" id="{76435245-DB40-464C-B114-C7A08932E121}"/>
              </a:ext>
            </a:extLst>
          </p:cNvPr>
          <p:cNvPicPr>
            <a:picLocks noGrp="1" noChangeAspect="1"/>
          </p:cNvPicPr>
          <p:nvPr>
            <p:ph type="pic" idx="14"/>
          </p:nvPr>
        </p:nvPicPr>
        <p:blipFill>
          <a:blip r:embed="rId2"/>
          <a:srcRect t="44625" b="44625"/>
          <a:stretch>
            <a:fillRect/>
          </a:stretch>
        </p:blipFill>
        <p:spPr/>
      </p:pic>
      <p:sp>
        <p:nvSpPr>
          <p:cNvPr id="3" name="Rubrik 2">
            <a:extLst>
              <a:ext uri="{FF2B5EF4-FFF2-40B4-BE49-F238E27FC236}">
                <a16:creationId xmlns:a16="http://schemas.microsoft.com/office/drawing/2014/main" id="{C757E731-4146-42F2-A599-C98D144C90F1}"/>
              </a:ext>
            </a:extLst>
          </p:cNvPr>
          <p:cNvSpPr>
            <a:spLocks noGrp="1"/>
          </p:cNvSpPr>
          <p:nvPr>
            <p:ph type="title"/>
          </p:nvPr>
        </p:nvSpPr>
        <p:spPr>
          <a:xfrm>
            <a:off x="414000" y="727828"/>
            <a:ext cx="8715950" cy="499920"/>
          </a:xfrm>
        </p:spPr>
        <p:txBody>
          <a:bodyPr/>
          <a:lstStyle/>
          <a:p>
            <a:r>
              <a:rPr lang="sv-SE" dirty="0"/>
              <a:t>Dubbelbemanning</a:t>
            </a:r>
          </a:p>
        </p:txBody>
      </p:sp>
      <p:sp>
        <p:nvSpPr>
          <p:cNvPr id="4" name="Platshållare för sidfot 3">
            <a:extLst>
              <a:ext uri="{FF2B5EF4-FFF2-40B4-BE49-F238E27FC236}">
                <a16:creationId xmlns:a16="http://schemas.microsoft.com/office/drawing/2014/main" id="{E126AF1B-3AE6-4949-884C-634375D60089}"/>
              </a:ext>
            </a:extLst>
          </p:cNvPr>
          <p:cNvSpPr>
            <a:spLocks noGrp="1"/>
          </p:cNvSpPr>
          <p:nvPr>
            <p:ph type="ftr" sz="quarter" idx="11"/>
          </p:nvPr>
        </p:nvSpPr>
        <p:spPr/>
        <p:txBody>
          <a:bodyPr/>
          <a:lstStyle/>
          <a:p>
            <a:r>
              <a:rPr lang="en-GB" noProof="0" dirty="0"/>
              <a:t>Public</a:t>
            </a:r>
          </a:p>
        </p:txBody>
      </p:sp>
      <p:sp>
        <p:nvSpPr>
          <p:cNvPr id="5" name="Platshållare för bildnummer 4">
            <a:extLst>
              <a:ext uri="{FF2B5EF4-FFF2-40B4-BE49-F238E27FC236}">
                <a16:creationId xmlns:a16="http://schemas.microsoft.com/office/drawing/2014/main" id="{03D7A081-0C22-475B-843F-786F267EF90D}"/>
              </a:ext>
            </a:extLst>
          </p:cNvPr>
          <p:cNvSpPr>
            <a:spLocks noGrp="1"/>
          </p:cNvSpPr>
          <p:nvPr>
            <p:ph type="sldNum" sz="quarter" idx="12"/>
          </p:nvPr>
        </p:nvSpPr>
        <p:spPr/>
        <p:txBody>
          <a:bodyPr/>
          <a:lstStyle/>
          <a:p>
            <a:fld id="{3644D4AD-7034-5E45-AAAE-D685B84B781D}" type="slidenum">
              <a:rPr lang="en-GB" noProof="0" smtClean="0"/>
              <a:t>27</a:t>
            </a:fld>
            <a:endParaRPr lang="en-GB" noProof="0" dirty="0"/>
          </a:p>
        </p:txBody>
      </p:sp>
      <p:sp>
        <p:nvSpPr>
          <p:cNvPr id="6" name="Platshållare för text 5">
            <a:extLst>
              <a:ext uri="{FF2B5EF4-FFF2-40B4-BE49-F238E27FC236}">
                <a16:creationId xmlns:a16="http://schemas.microsoft.com/office/drawing/2014/main" id="{4F5E201E-46A1-4DD6-9A50-D70A8071CEBB}"/>
              </a:ext>
            </a:extLst>
          </p:cNvPr>
          <p:cNvSpPr>
            <a:spLocks noGrp="1"/>
          </p:cNvSpPr>
          <p:nvPr>
            <p:ph type="body" sz="quarter" idx="22"/>
          </p:nvPr>
        </p:nvSpPr>
        <p:spPr/>
        <p:txBody>
          <a:bodyPr/>
          <a:lstStyle/>
          <a:p>
            <a:endParaRPr lang="sv-SE" dirty="0"/>
          </a:p>
        </p:txBody>
      </p:sp>
      <p:sp>
        <p:nvSpPr>
          <p:cNvPr id="7" name="textruta 6">
            <a:extLst>
              <a:ext uri="{FF2B5EF4-FFF2-40B4-BE49-F238E27FC236}">
                <a16:creationId xmlns:a16="http://schemas.microsoft.com/office/drawing/2014/main" id="{7E1D758D-885C-4502-9FA0-AEDE7675A99D}"/>
              </a:ext>
            </a:extLst>
          </p:cNvPr>
          <p:cNvSpPr txBox="1"/>
          <p:nvPr/>
        </p:nvSpPr>
        <p:spPr>
          <a:xfrm>
            <a:off x="2910428" y="1957045"/>
            <a:ext cx="4069707" cy="1785104"/>
          </a:xfrm>
          <a:prstGeom prst="rect">
            <a:avLst/>
          </a:prstGeom>
          <a:noFill/>
        </p:spPr>
        <p:txBody>
          <a:bodyPr wrap="square" rtlCol="0">
            <a:spAutoFit/>
          </a:bodyPr>
          <a:lstStyle/>
          <a:p>
            <a:r>
              <a:rPr lang="sv-SE" sz="1100" dirty="0"/>
              <a:t>Detta gäller person 2 – förflyttningsstödet i en dubbelbemanning.</a:t>
            </a:r>
          </a:p>
          <a:p>
            <a:endParaRPr lang="sv-SE" sz="1100" dirty="0"/>
          </a:p>
          <a:p>
            <a:r>
              <a:rPr lang="sv-SE" sz="1100" dirty="0"/>
              <a:t>Starta besöket som vanligt med </a:t>
            </a:r>
            <a:r>
              <a:rPr lang="sv-SE" sz="1100" i="1" dirty="0"/>
              <a:t>startikonen och Starta. Alternativt NFC.</a:t>
            </a:r>
            <a:br>
              <a:rPr lang="sv-SE" sz="1100" i="1" dirty="0"/>
            </a:br>
            <a:endParaRPr lang="sv-SE" sz="1100" dirty="0"/>
          </a:p>
          <a:p>
            <a:r>
              <a:rPr lang="sv-SE" sz="1100" i="1" dirty="0"/>
              <a:t>Ö</a:t>
            </a:r>
            <a:r>
              <a:rPr lang="sv-SE" sz="1100" dirty="0"/>
              <a:t>ppna sedan </a:t>
            </a:r>
            <a:r>
              <a:rPr lang="sv-SE" sz="1100" i="1" dirty="0"/>
              <a:t>Insatser.</a:t>
            </a:r>
            <a:br>
              <a:rPr lang="sv-SE" sz="1100" i="1" dirty="0"/>
            </a:br>
            <a:r>
              <a:rPr lang="sv-SE" sz="1100" dirty="0"/>
              <a:t>Välj – endast denna funktion – </a:t>
            </a:r>
            <a:r>
              <a:rPr lang="sv-SE" sz="1100" i="1" dirty="0"/>
              <a:t>Dubbelbemanning.</a:t>
            </a:r>
          </a:p>
          <a:p>
            <a:endParaRPr lang="sv-SE" sz="1100" i="1" dirty="0"/>
          </a:p>
          <a:p>
            <a:r>
              <a:rPr lang="sv-SE" sz="1100" dirty="0"/>
              <a:t>Utför besöket, avsluta och slutför som vanligt.</a:t>
            </a:r>
          </a:p>
        </p:txBody>
      </p:sp>
      <p:pic>
        <p:nvPicPr>
          <p:cNvPr id="8" name="Bildobjekt 7">
            <a:extLst>
              <a:ext uri="{FF2B5EF4-FFF2-40B4-BE49-F238E27FC236}">
                <a16:creationId xmlns:a16="http://schemas.microsoft.com/office/drawing/2014/main" id="{65E4F8D1-8AD7-4132-873F-EB0C61DF6447}"/>
              </a:ext>
            </a:extLst>
          </p:cNvPr>
          <p:cNvPicPr>
            <a:picLocks noChangeAspect="1"/>
          </p:cNvPicPr>
          <p:nvPr/>
        </p:nvPicPr>
        <p:blipFill>
          <a:blip r:embed="rId3"/>
          <a:stretch>
            <a:fillRect/>
          </a:stretch>
        </p:blipFill>
        <p:spPr>
          <a:xfrm>
            <a:off x="471925" y="1171687"/>
            <a:ext cx="1786356" cy="3489512"/>
          </a:xfrm>
          <a:prstGeom prst="rect">
            <a:avLst/>
          </a:prstGeom>
        </p:spPr>
      </p:pic>
      <p:sp>
        <p:nvSpPr>
          <p:cNvPr id="13" name="Arrow: Left 9">
            <a:extLst>
              <a:ext uri="{FF2B5EF4-FFF2-40B4-BE49-F238E27FC236}">
                <a16:creationId xmlns:a16="http://schemas.microsoft.com/office/drawing/2014/main" id="{A0666029-689E-4A89-8FDB-731528380593}"/>
              </a:ext>
            </a:extLst>
          </p:cNvPr>
          <p:cNvSpPr/>
          <p:nvPr/>
        </p:nvSpPr>
        <p:spPr bwMode="auto">
          <a:xfrm>
            <a:off x="1388201" y="1689120"/>
            <a:ext cx="315312" cy="193899"/>
          </a:xfrm>
          <a:prstGeom prst="leftArrow">
            <a:avLst/>
          </a:prstGeom>
          <a:solidFill>
            <a:schemeClr val="accent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600" b="0" i="0" u="none" strike="noStrike" cap="none" normalizeH="0" baseline="0" dirty="0">
              <a:ln>
                <a:noFill/>
              </a:ln>
              <a:solidFill>
                <a:srgbClr val="FFFFFF"/>
              </a:solidFill>
              <a:effectLst/>
              <a:latin typeface="Arial" charset="0"/>
            </a:endParaRPr>
          </a:p>
        </p:txBody>
      </p:sp>
      <p:pic>
        <p:nvPicPr>
          <p:cNvPr id="11" name="Bildobjekt 10">
            <a:extLst>
              <a:ext uri="{FF2B5EF4-FFF2-40B4-BE49-F238E27FC236}">
                <a16:creationId xmlns:a16="http://schemas.microsoft.com/office/drawing/2014/main" id="{33027E59-3729-4C38-8032-0C1EF30F844F}"/>
              </a:ext>
            </a:extLst>
          </p:cNvPr>
          <p:cNvPicPr>
            <a:picLocks noChangeAspect="1"/>
          </p:cNvPicPr>
          <p:nvPr/>
        </p:nvPicPr>
        <p:blipFill>
          <a:blip r:embed="rId4"/>
          <a:stretch>
            <a:fillRect/>
          </a:stretch>
        </p:blipFill>
        <p:spPr>
          <a:xfrm>
            <a:off x="3168449" y="4172819"/>
            <a:ext cx="2546552" cy="488380"/>
          </a:xfrm>
          <a:prstGeom prst="rect">
            <a:avLst/>
          </a:prstGeom>
        </p:spPr>
      </p:pic>
    </p:spTree>
    <p:extLst>
      <p:ext uri="{BB962C8B-B14F-4D97-AF65-F5344CB8AC3E}">
        <p14:creationId xmlns:p14="http://schemas.microsoft.com/office/powerpoint/2010/main" val="913157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latshållare för bild 20">
            <a:extLst>
              <a:ext uri="{FF2B5EF4-FFF2-40B4-BE49-F238E27FC236}">
                <a16:creationId xmlns:a16="http://schemas.microsoft.com/office/drawing/2014/main" id="{76435245-DB40-464C-B114-C7A08932E121}"/>
              </a:ext>
            </a:extLst>
          </p:cNvPr>
          <p:cNvPicPr>
            <a:picLocks noGrp="1" noChangeAspect="1"/>
          </p:cNvPicPr>
          <p:nvPr>
            <p:ph type="pic" idx="14"/>
          </p:nvPr>
        </p:nvPicPr>
        <p:blipFill>
          <a:blip r:embed="rId2"/>
          <a:srcRect t="44625" b="44625"/>
          <a:stretch>
            <a:fillRect/>
          </a:stretch>
        </p:blipFill>
        <p:spPr/>
      </p:pic>
      <p:sp>
        <p:nvSpPr>
          <p:cNvPr id="3" name="Rubrik 2">
            <a:extLst>
              <a:ext uri="{FF2B5EF4-FFF2-40B4-BE49-F238E27FC236}">
                <a16:creationId xmlns:a16="http://schemas.microsoft.com/office/drawing/2014/main" id="{C757E731-4146-42F2-A599-C98D144C90F1}"/>
              </a:ext>
            </a:extLst>
          </p:cNvPr>
          <p:cNvSpPr>
            <a:spLocks noGrp="1"/>
          </p:cNvSpPr>
          <p:nvPr>
            <p:ph type="title"/>
          </p:nvPr>
        </p:nvSpPr>
        <p:spPr>
          <a:xfrm>
            <a:off x="414000" y="727828"/>
            <a:ext cx="8715950" cy="499920"/>
          </a:xfrm>
        </p:spPr>
        <p:txBody>
          <a:bodyPr/>
          <a:lstStyle/>
          <a:p>
            <a:r>
              <a:rPr lang="sv-SE" dirty="0"/>
              <a:t>Tvingande insats</a:t>
            </a:r>
          </a:p>
        </p:txBody>
      </p:sp>
      <p:sp>
        <p:nvSpPr>
          <p:cNvPr id="4" name="Platshållare för sidfot 3">
            <a:extLst>
              <a:ext uri="{FF2B5EF4-FFF2-40B4-BE49-F238E27FC236}">
                <a16:creationId xmlns:a16="http://schemas.microsoft.com/office/drawing/2014/main" id="{E126AF1B-3AE6-4949-884C-634375D60089}"/>
              </a:ext>
            </a:extLst>
          </p:cNvPr>
          <p:cNvSpPr>
            <a:spLocks noGrp="1"/>
          </p:cNvSpPr>
          <p:nvPr>
            <p:ph type="ftr" sz="quarter" idx="11"/>
          </p:nvPr>
        </p:nvSpPr>
        <p:spPr/>
        <p:txBody>
          <a:bodyPr/>
          <a:lstStyle/>
          <a:p>
            <a:r>
              <a:rPr lang="en-GB" noProof="0" dirty="0"/>
              <a:t>Public</a:t>
            </a:r>
          </a:p>
        </p:txBody>
      </p:sp>
      <p:sp>
        <p:nvSpPr>
          <p:cNvPr id="5" name="Platshållare för bildnummer 4">
            <a:extLst>
              <a:ext uri="{FF2B5EF4-FFF2-40B4-BE49-F238E27FC236}">
                <a16:creationId xmlns:a16="http://schemas.microsoft.com/office/drawing/2014/main" id="{03D7A081-0C22-475B-843F-786F267EF90D}"/>
              </a:ext>
            </a:extLst>
          </p:cNvPr>
          <p:cNvSpPr>
            <a:spLocks noGrp="1"/>
          </p:cNvSpPr>
          <p:nvPr>
            <p:ph type="sldNum" sz="quarter" idx="12"/>
          </p:nvPr>
        </p:nvSpPr>
        <p:spPr/>
        <p:txBody>
          <a:bodyPr/>
          <a:lstStyle/>
          <a:p>
            <a:fld id="{3644D4AD-7034-5E45-AAAE-D685B84B781D}" type="slidenum">
              <a:rPr lang="en-GB" noProof="0" smtClean="0"/>
              <a:t>28</a:t>
            </a:fld>
            <a:endParaRPr lang="en-GB" noProof="0" dirty="0"/>
          </a:p>
        </p:txBody>
      </p:sp>
      <p:sp>
        <p:nvSpPr>
          <p:cNvPr id="6" name="Platshållare för text 5">
            <a:extLst>
              <a:ext uri="{FF2B5EF4-FFF2-40B4-BE49-F238E27FC236}">
                <a16:creationId xmlns:a16="http://schemas.microsoft.com/office/drawing/2014/main" id="{4F5E201E-46A1-4DD6-9A50-D70A8071CEBB}"/>
              </a:ext>
            </a:extLst>
          </p:cNvPr>
          <p:cNvSpPr>
            <a:spLocks noGrp="1"/>
          </p:cNvSpPr>
          <p:nvPr>
            <p:ph type="body" sz="quarter" idx="22"/>
          </p:nvPr>
        </p:nvSpPr>
        <p:spPr/>
        <p:txBody>
          <a:bodyPr/>
          <a:lstStyle/>
          <a:p>
            <a:endParaRPr lang="sv-SE" dirty="0"/>
          </a:p>
        </p:txBody>
      </p:sp>
      <p:sp>
        <p:nvSpPr>
          <p:cNvPr id="7" name="textruta 6">
            <a:extLst>
              <a:ext uri="{FF2B5EF4-FFF2-40B4-BE49-F238E27FC236}">
                <a16:creationId xmlns:a16="http://schemas.microsoft.com/office/drawing/2014/main" id="{B0B6781D-19FA-4346-A2B5-27865A398C98}"/>
              </a:ext>
            </a:extLst>
          </p:cNvPr>
          <p:cNvSpPr txBox="1"/>
          <p:nvPr/>
        </p:nvSpPr>
        <p:spPr>
          <a:xfrm>
            <a:off x="3195415" y="2479188"/>
            <a:ext cx="3153119" cy="938719"/>
          </a:xfrm>
          <a:prstGeom prst="rect">
            <a:avLst/>
          </a:prstGeom>
          <a:noFill/>
        </p:spPr>
        <p:txBody>
          <a:bodyPr wrap="square" rtlCol="0">
            <a:spAutoFit/>
          </a:bodyPr>
          <a:lstStyle/>
          <a:p>
            <a:r>
              <a:rPr lang="sv-SE" sz="1100" dirty="0"/>
              <a:t>Om inga insatser är ifyllda när du ska </a:t>
            </a:r>
            <a:r>
              <a:rPr lang="sv-SE" sz="1100" i="1" dirty="0"/>
              <a:t>Slutföra besöket, </a:t>
            </a:r>
            <a:r>
              <a:rPr lang="sv-SE" sz="1100" dirty="0"/>
              <a:t>så går inte besöket att spara.</a:t>
            </a:r>
          </a:p>
          <a:p>
            <a:endParaRPr lang="sv-SE" sz="1100" dirty="0"/>
          </a:p>
          <a:p>
            <a:r>
              <a:rPr lang="sv-SE" sz="1100" dirty="0"/>
              <a:t>Klicka på </a:t>
            </a:r>
            <a:r>
              <a:rPr lang="sv-SE" sz="1100" i="1" dirty="0"/>
              <a:t>Fortsätt besök, </a:t>
            </a:r>
            <a:r>
              <a:rPr lang="sv-SE" sz="1100" dirty="0"/>
              <a:t>ange insats och avsluta besöket igen.</a:t>
            </a:r>
          </a:p>
        </p:txBody>
      </p:sp>
      <p:pic>
        <p:nvPicPr>
          <p:cNvPr id="8" name="Bildobjekt 7">
            <a:extLst>
              <a:ext uri="{FF2B5EF4-FFF2-40B4-BE49-F238E27FC236}">
                <a16:creationId xmlns:a16="http://schemas.microsoft.com/office/drawing/2014/main" id="{30775CE0-6644-4A5A-8E71-285AEBEF1756}"/>
              </a:ext>
            </a:extLst>
          </p:cNvPr>
          <p:cNvPicPr>
            <a:picLocks noChangeAspect="1"/>
          </p:cNvPicPr>
          <p:nvPr/>
        </p:nvPicPr>
        <p:blipFill>
          <a:blip r:embed="rId3"/>
          <a:stretch>
            <a:fillRect/>
          </a:stretch>
        </p:blipFill>
        <p:spPr>
          <a:xfrm>
            <a:off x="477651" y="1259820"/>
            <a:ext cx="2058572" cy="3377453"/>
          </a:xfrm>
          <a:prstGeom prst="rect">
            <a:avLst/>
          </a:prstGeom>
        </p:spPr>
      </p:pic>
    </p:spTree>
    <p:extLst>
      <p:ext uri="{BB962C8B-B14F-4D97-AF65-F5344CB8AC3E}">
        <p14:creationId xmlns:p14="http://schemas.microsoft.com/office/powerpoint/2010/main" val="246235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latshållare för bild 20">
            <a:extLst>
              <a:ext uri="{FF2B5EF4-FFF2-40B4-BE49-F238E27FC236}">
                <a16:creationId xmlns:a16="http://schemas.microsoft.com/office/drawing/2014/main" id="{76435245-DB40-464C-B114-C7A08932E121}"/>
              </a:ext>
            </a:extLst>
          </p:cNvPr>
          <p:cNvPicPr>
            <a:picLocks noGrp="1" noChangeAspect="1"/>
          </p:cNvPicPr>
          <p:nvPr>
            <p:ph type="pic" idx="14"/>
          </p:nvPr>
        </p:nvPicPr>
        <p:blipFill>
          <a:blip r:embed="rId2"/>
          <a:srcRect t="44625" b="44625"/>
          <a:stretch>
            <a:fillRect/>
          </a:stretch>
        </p:blipFill>
        <p:spPr/>
      </p:pic>
      <p:sp>
        <p:nvSpPr>
          <p:cNvPr id="3" name="Rubrik 2">
            <a:extLst>
              <a:ext uri="{FF2B5EF4-FFF2-40B4-BE49-F238E27FC236}">
                <a16:creationId xmlns:a16="http://schemas.microsoft.com/office/drawing/2014/main" id="{C757E731-4146-42F2-A599-C98D144C90F1}"/>
              </a:ext>
            </a:extLst>
          </p:cNvPr>
          <p:cNvSpPr>
            <a:spLocks noGrp="1"/>
          </p:cNvSpPr>
          <p:nvPr>
            <p:ph type="title"/>
          </p:nvPr>
        </p:nvSpPr>
        <p:spPr>
          <a:xfrm>
            <a:off x="414000" y="727828"/>
            <a:ext cx="8715950" cy="499920"/>
          </a:xfrm>
        </p:spPr>
        <p:txBody>
          <a:bodyPr/>
          <a:lstStyle/>
          <a:p>
            <a:r>
              <a:rPr lang="sv-SE" dirty="0"/>
              <a:t>Avbryta ett besök</a:t>
            </a:r>
          </a:p>
        </p:txBody>
      </p:sp>
      <p:sp>
        <p:nvSpPr>
          <p:cNvPr id="4" name="Platshållare för sidfot 3">
            <a:extLst>
              <a:ext uri="{FF2B5EF4-FFF2-40B4-BE49-F238E27FC236}">
                <a16:creationId xmlns:a16="http://schemas.microsoft.com/office/drawing/2014/main" id="{E126AF1B-3AE6-4949-884C-634375D60089}"/>
              </a:ext>
            </a:extLst>
          </p:cNvPr>
          <p:cNvSpPr>
            <a:spLocks noGrp="1"/>
          </p:cNvSpPr>
          <p:nvPr>
            <p:ph type="ftr" sz="quarter" idx="11"/>
          </p:nvPr>
        </p:nvSpPr>
        <p:spPr/>
        <p:txBody>
          <a:bodyPr/>
          <a:lstStyle/>
          <a:p>
            <a:r>
              <a:rPr lang="en-GB" noProof="0" dirty="0"/>
              <a:t>Public</a:t>
            </a:r>
          </a:p>
        </p:txBody>
      </p:sp>
      <p:sp>
        <p:nvSpPr>
          <p:cNvPr id="5" name="Platshållare för bildnummer 4">
            <a:extLst>
              <a:ext uri="{FF2B5EF4-FFF2-40B4-BE49-F238E27FC236}">
                <a16:creationId xmlns:a16="http://schemas.microsoft.com/office/drawing/2014/main" id="{03D7A081-0C22-475B-843F-786F267EF90D}"/>
              </a:ext>
            </a:extLst>
          </p:cNvPr>
          <p:cNvSpPr>
            <a:spLocks noGrp="1"/>
          </p:cNvSpPr>
          <p:nvPr>
            <p:ph type="sldNum" sz="quarter" idx="12"/>
          </p:nvPr>
        </p:nvSpPr>
        <p:spPr/>
        <p:txBody>
          <a:bodyPr/>
          <a:lstStyle/>
          <a:p>
            <a:fld id="{3644D4AD-7034-5E45-AAAE-D685B84B781D}" type="slidenum">
              <a:rPr lang="en-GB" noProof="0" smtClean="0"/>
              <a:t>29</a:t>
            </a:fld>
            <a:endParaRPr lang="en-GB" noProof="0" dirty="0"/>
          </a:p>
        </p:txBody>
      </p:sp>
      <p:sp>
        <p:nvSpPr>
          <p:cNvPr id="6" name="Platshållare för text 5">
            <a:extLst>
              <a:ext uri="{FF2B5EF4-FFF2-40B4-BE49-F238E27FC236}">
                <a16:creationId xmlns:a16="http://schemas.microsoft.com/office/drawing/2014/main" id="{4F5E201E-46A1-4DD6-9A50-D70A8071CEBB}"/>
              </a:ext>
            </a:extLst>
          </p:cNvPr>
          <p:cNvSpPr>
            <a:spLocks noGrp="1"/>
          </p:cNvSpPr>
          <p:nvPr>
            <p:ph type="body" sz="quarter" idx="22"/>
          </p:nvPr>
        </p:nvSpPr>
        <p:spPr/>
        <p:txBody>
          <a:bodyPr/>
          <a:lstStyle/>
          <a:p>
            <a:endParaRPr lang="sv-SE" dirty="0"/>
          </a:p>
        </p:txBody>
      </p:sp>
      <p:sp>
        <p:nvSpPr>
          <p:cNvPr id="7" name="textruta 6">
            <a:extLst>
              <a:ext uri="{FF2B5EF4-FFF2-40B4-BE49-F238E27FC236}">
                <a16:creationId xmlns:a16="http://schemas.microsoft.com/office/drawing/2014/main" id="{6AD9FF81-49AE-4D16-991F-47D0B551DF12}"/>
              </a:ext>
            </a:extLst>
          </p:cNvPr>
          <p:cNvSpPr txBox="1"/>
          <p:nvPr/>
        </p:nvSpPr>
        <p:spPr>
          <a:xfrm>
            <a:off x="3131349" y="1723653"/>
            <a:ext cx="3153119" cy="1938992"/>
          </a:xfrm>
          <a:prstGeom prst="rect">
            <a:avLst/>
          </a:prstGeom>
          <a:noFill/>
        </p:spPr>
        <p:txBody>
          <a:bodyPr wrap="square" rtlCol="0">
            <a:spAutoFit/>
          </a:bodyPr>
          <a:lstStyle/>
          <a:p>
            <a:r>
              <a:rPr lang="sv-SE" sz="1200" dirty="0"/>
              <a:t>Om du råkar starta fel besök så har du möjlighet att </a:t>
            </a:r>
            <a:r>
              <a:rPr lang="sv-SE" sz="1200" i="1" dirty="0"/>
              <a:t>Avbryta besök.</a:t>
            </a:r>
          </a:p>
          <a:p>
            <a:r>
              <a:rPr lang="sv-SE" sz="1200" dirty="0"/>
              <a:t>Tryck på avslutaikonen så får du upp valet </a:t>
            </a:r>
            <a:r>
              <a:rPr lang="sv-SE" sz="1200" i="1" dirty="0"/>
              <a:t>Avbryt besök.</a:t>
            </a:r>
          </a:p>
          <a:p>
            <a:endParaRPr lang="sv-SE" sz="1200" i="1" dirty="0"/>
          </a:p>
          <a:p>
            <a:r>
              <a:rPr lang="sv-SE" sz="1200" dirty="0"/>
              <a:t>Starttiden nollställs och i </a:t>
            </a:r>
            <a:r>
              <a:rPr lang="sv-SE" sz="1200" i="1" dirty="0"/>
              <a:t>Min dag </a:t>
            </a:r>
            <a:r>
              <a:rPr lang="sv-SE" sz="1200" dirty="0"/>
              <a:t>så syns det inte att besöket är utfört.</a:t>
            </a:r>
          </a:p>
          <a:p>
            <a:endParaRPr lang="sv-SE" sz="1200" dirty="0"/>
          </a:p>
          <a:p>
            <a:r>
              <a:rPr lang="sv-SE" sz="1200" i="1" dirty="0"/>
              <a:t>OBS! Ska ej blandas ihop med att Avböja ett besök!</a:t>
            </a:r>
          </a:p>
        </p:txBody>
      </p:sp>
      <p:sp>
        <p:nvSpPr>
          <p:cNvPr id="10" name="Arrow: Left 9">
            <a:extLst>
              <a:ext uri="{FF2B5EF4-FFF2-40B4-BE49-F238E27FC236}">
                <a16:creationId xmlns:a16="http://schemas.microsoft.com/office/drawing/2014/main" id="{378FA696-0D78-4F2C-BA26-C405F6769F95}"/>
              </a:ext>
            </a:extLst>
          </p:cNvPr>
          <p:cNvSpPr/>
          <p:nvPr/>
        </p:nvSpPr>
        <p:spPr bwMode="auto">
          <a:xfrm>
            <a:off x="2267489" y="3662645"/>
            <a:ext cx="315312" cy="193899"/>
          </a:xfrm>
          <a:prstGeom prst="leftArrow">
            <a:avLst/>
          </a:prstGeom>
          <a:solidFill>
            <a:schemeClr val="accent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600" b="0" i="0" u="none" strike="noStrike" cap="none" normalizeH="0" baseline="0" dirty="0">
              <a:ln>
                <a:noFill/>
              </a:ln>
              <a:solidFill>
                <a:srgbClr val="FFFFFF"/>
              </a:solidFill>
              <a:effectLst/>
              <a:latin typeface="Arial" charset="0"/>
            </a:endParaRPr>
          </a:p>
        </p:txBody>
      </p:sp>
      <p:pic>
        <p:nvPicPr>
          <p:cNvPr id="8" name="Bildobjekt 7">
            <a:extLst>
              <a:ext uri="{FF2B5EF4-FFF2-40B4-BE49-F238E27FC236}">
                <a16:creationId xmlns:a16="http://schemas.microsoft.com/office/drawing/2014/main" id="{C18DF715-E3B9-4343-B7F3-0C493953D998}"/>
              </a:ext>
            </a:extLst>
          </p:cNvPr>
          <p:cNvPicPr>
            <a:picLocks noChangeAspect="1"/>
          </p:cNvPicPr>
          <p:nvPr/>
        </p:nvPicPr>
        <p:blipFill>
          <a:blip r:embed="rId3"/>
          <a:stretch>
            <a:fillRect/>
          </a:stretch>
        </p:blipFill>
        <p:spPr>
          <a:xfrm>
            <a:off x="442554" y="1149553"/>
            <a:ext cx="1796381" cy="3528430"/>
          </a:xfrm>
          <a:prstGeom prst="rect">
            <a:avLst/>
          </a:prstGeom>
        </p:spPr>
      </p:pic>
    </p:spTree>
    <p:extLst>
      <p:ext uri="{BB962C8B-B14F-4D97-AF65-F5344CB8AC3E}">
        <p14:creationId xmlns:p14="http://schemas.microsoft.com/office/powerpoint/2010/main" val="1660995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latshållare för bild 20">
            <a:extLst>
              <a:ext uri="{FF2B5EF4-FFF2-40B4-BE49-F238E27FC236}">
                <a16:creationId xmlns:a16="http://schemas.microsoft.com/office/drawing/2014/main" id="{76435245-DB40-464C-B114-C7A08932E121}"/>
              </a:ext>
            </a:extLst>
          </p:cNvPr>
          <p:cNvPicPr>
            <a:picLocks noGrp="1" noChangeAspect="1"/>
          </p:cNvPicPr>
          <p:nvPr>
            <p:ph type="pic" idx="14"/>
          </p:nvPr>
        </p:nvPicPr>
        <p:blipFill>
          <a:blip r:embed="rId2"/>
          <a:srcRect t="44625" b="44625"/>
          <a:stretch>
            <a:fillRect/>
          </a:stretch>
        </p:blipFill>
        <p:spPr/>
      </p:pic>
      <p:sp>
        <p:nvSpPr>
          <p:cNvPr id="3" name="Rubrik 2">
            <a:extLst>
              <a:ext uri="{FF2B5EF4-FFF2-40B4-BE49-F238E27FC236}">
                <a16:creationId xmlns:a16="http://schemas.microsoft.com/office/drawing/2014/main" id="{C757E731-4146-42F2-A599-C98D144C90F1}"/>
              </a:ext>
            </a:extLst>
          </p:cNvPr>
          <p:cNvSpPr>
            <a:spLocks noGrp="1"/>
          </p:cNvSpPr>
          <p:nvPr>
            <p:ph type="title"/>
          </p:nvPr>
        </p:nvSpPr>
        <p:spPr>
          <a:xfrm>
            <a:off x="414000" y="727828"/>
            <a:ext cx="8715950" cy="499920"/>
          </a:xfrm>
        </p:spPr>
        <p:txBody>
          <a:bodyPr/>
          <a:lstStyle/>
          <a:p>
            <a:r>
              <a:rPr lang="en-US" dirty="0"/>
              <a:t>Lifecare Mobil Omsorg - LMO</a:t>
            </a:r>
            <a:endParaRPr lang="sv-SE" dirty="0"/>
          </a:p>
        </p:txBody>
      </p:sp>
      <p:sp>
        <p:nvSpPr>
          <p:cNvPr id="4" name="Platshållare för sidfot 3">
            <a:extLst>
              <a:ext uri="{FF2B5EF4-FFF2-40B4-BE49-F238E27FC236}">
                <a16:creationId xmlns:a16="http://schemas.microsoft.com/office/drawing/2014/main" id="{E126AF1B-3AE6-4949-884C-634375D60089}"/>
              </a:ext>
            </a:extLst>
          </p:cNvPr>
          <p:cNvSpPr>
            <a:spLocks noGrp="1"/>
          </p:cNvSpPr>
          <p:nvPr>
            <p:ph type="ftr" sz="quarter" idx="11"/>
          </p:nvPr>
        </p:nvSpPr>
        <p:spPr/>
        <p:txBody>
          <a:bodyPr/>
          <a:lstStyle/>
          <a:p>
            <a:r>
              <a:rPr lang="en-GB" noProof="0" dirty="0"/>
              <a:t>Public</a:t>
            </a:r>
          </a:p>
        </p:txBody>
      </p:sp>
      <p:sp>
        <p:nvSpPr>
          <p:cNvPr id="5" name="Platshållare för bildnummer 4">
            <a:extLst>
              <a:ext uri="{FF2B5EF4-FFF2-40B4-BE49-F238E27FC236}">
                <a16:creationId xmlns:a16="http://schemas.microsoft.com/office/drawing/2014/main" id="{03D7A081-0C22-475B-843F-786F267EF90D}"/>
              </a:ext>
            </a:extLst>
          </p:cNvPr>
          <p:cNvSpPr>
            <a:spLocks noGrp="1"/>
          </p:cNvSpPr>
          <p:nvPr>
            <p:ph type="sldNum" sz="quarter" idx="12"/>
          </p:nvPr>
        </p:nvSpPr>
        <p:spPr/>
        <p:txBody>
          <a:bodyPr/>
          <a:lstStyle/>
          <a:p>
            <a:fld id="{3644D4AD-7034-5E45-AAAE-D685B84B781D}" type="slidenum">
              <a:rPr lang="en-GB" noProof="0" smtClean="0"/>
              <a:t>3</a:t>
            </a:fld>
            <a:endParaRPr lang="en-GB" noProof="0" dirty="0"/>
          </a:p>
        </p:txBody>
      </p:sp>
      <p:sp>
        <p:nvSpPr>
          <p:cNvPr id="6" name="Platshållare för text 5">
            <a:extLst>
              <a:ext uri="{FF2B5EF4-FFF2-40B4-BE49-F238E27FC236}">
                <a16:creationId xmlns:a16="http://schemas.microsoft.com/office/drawing/2014/main" id="{4F5E201E-46A1-4DD6-9A50-D70A8071CEBB}"/>
              </a:ext>
            </a:extLst>
          </p:cNvPr>
          <p:cNvSpPr>
            <a:spLocks noGrp="1"/>
          </p:cNvSpPr>
          <p:nvPr>
            <p:ph type="body" sz="quarter" idx="22"/>
          </p:nvPr>
        </p:nvSpPr>
        <p:spPr/>
        <p:txBody>
          <a:bodyPr/>
          <a:lstStyle/>
          <a:p>
            <a:endParaRPr lang="sv-SE" dirty="0"/>
          </a:p>
        </p:txBody>
      </p:sp>
      <p:sp>
        <p:nvSpPr>
          <p:cNvPr id="2" name="Rectangle 1">
            <a:extLst>
              <a:ext uri="{FF2B5EF4-FFF2-40B4-BE49-F238E27FC236}">
                <a16:creationId xmlns:a16="http://schemas.microsoft.com/office/drawing/2014/main" id="{39155E10-5B67-47ED-AF15-40D097087AA8}"/>
              </a:ext>
            </a:extLst>
          </p:cNvPr>
          <p:cNvSpPr/>
          <p:nvPr/>
        </p:nvSpPr>
        <p:spPr>
          <a:xfrm>
            <a:off x="322288" y="1214487"/>
            <a:ext cx="4572000" cy="2631490"/>
          </a:xfrm>
          <a:prstGeom prst="rect">
            <a:avLst/>
          </a:prstGeom>
        </p:spPr>
        <p:txBody>
          <a:bodyPr>
            <a:spAutoFit/>
          </a:bodyPr>
          <a:lstStyle/>
          <a:p>
            <a:r>
              <a:rPr lang="sv-SE" sz="1100" b="1" dirty="0"/>
              <a:t>Lifecare Mobil Omsorg – LMO är en app där du kan registrera besök – tid och insats – dokumentera, läsa genomförandeplan samt få upp ditt planerade schema från Lifecare Planering.</a:t>
            </a:r>
          </a:p>
          <a:p>
            <a:r>
              <a:rPr lang="sv-SE" sz="1100" b="1" dirty="0"/>
              <a:t>Bakom LMO-appen finns också Phoniro, där landar den utförda tiden.</a:t>
            </a:r>
          </a:p>
          <a:p>
            <a:endParaRPr lang="sv-SE" sz="1100" b="1" dirty="0"/>
          </a:p>
          <a:p>
            <a:r>
              <a:rPr lang="sv-SE" sz="1100" b="1" dirty="0"/>
              <a:t>I LMO kan du läsa vilka verkställda insatser brukaren har och registrering av dessa insatser samt registrering av längd för besöken hjälper kommunen att se så att brukaren får stöd enligt gällande biståndsbeslut.</a:t>
            </a:r>
          </a:p>
          <a:p>
            <a:endParaRPr lang="sv-SE" sz="1100" b="1" dirty="0"/>
          </a:p>
          <a:p>
            <a:r>
              <a:rPr lang="sv-SE" sz="1100" b="1" dirty="0"/>
              <a:t>Viktigt att de rutiner som finns kring registrering av besök samt dokumentation följs så att kommunen kan bedöma om verksamheten är kvalitets- och arbetsmiljösäkert för brukarna samt den personal som utför besöken.</a:t>
            </a:r>
          </a:p>
        </p:txBody>
      </p:sp>
    </p:spTree>
    <p:extLst>
      <p:ext uri="{BB962C8B-B14F-4D97-AF65-F5344CB8AC3E}">
        <p14:creationId xmlns:p14="http://schemas.microsoft.com/office/powerpoint/2010/main" val="1603614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latshållare för bild 20">
            <a:extLst>
              <a:ext uri="{FF2B5EF4-FFF2-40B4-BE49-F238E27FC236}">
                <a16:creationId xmlns:a16="http://schemas.microsoft.com/office/drawing/2014/main" id="{76435245-DB40-464C-B114-C7A08932E121}"/>
              </a:ext>
            </a:extLst>
          </p:cNvPr>
          <p:cNvPicPr>
            <a:picLocks noGrp="1" noChangeAspect="1"/>
          </p:cNvPicPr>
          <p:nvPr>
            <p:ph type="pic" idx="14"/>
          </p:nvPr>
        </p:nvPicPr>
        <p:blipFill>
          <a:blip r:embed="rId2"/>
          <a:srcRect t="44625" b="44625"/>
          <a:stretch>
            <a:fillRect/>
          </a:stretch>
        </p:blipFill>
        <p:spPr/>
      </p:pic>
      <p:sp>
        <p:nvSpPr>
          <p:cNvPr id="3" name="Rubrik 2">
            <a:extLst>
              <a:ext uri="{FF2B5EF4-FFF2-40B4-BE49-F238E27FC236}">
                <a16:creationId xmlns:a16="http://schemas.microsoft.com/office/drawing/2014/main" id="{C757E731-4146-42F2-A599-C98D144C90F1}"/>
              </a:ext>
            </a:extLst>
          </p:cNvPr>
          <p:cNvSpPr>
            <a:spLocks noGrp="1"/>
          </p:cNvSpPr>
          <p:nvPr>
            <p:ph type="title"/>
          </p:nvPr>
        </p:nvSpPr>
        <p:spPr>
          <a:xfrm>
            <a:off x="414000" y="727828"/>
            <a:ext cx="8715950" cy="499920"/>
          </a:xfrm>
        </p:spPr>
        <p:txBody>
          <a:bodyPr/>
          <a:lstStyle/>
          <a:p>
            <a:r>
              <a:rPr lang="sv-SE" dirty="0"/>
              <a:t>Logga ut</a:t>
            </a:r>
          </a:p>
        </p:txBody>
      </p:sp>
      <p:sp>
        <p:nvSpPr>
          <p:cNvPr id="4" name="Platshållare för sidfot 3">
            <a:extLst>
              <a:ext uri="{FF2B5EF4-FFF2-40B4-BE49-F238E27FC236}">
                <a16:creationId xmlns:a16="http://schemas.microsoft.com/office/drawing/2014/main" id="{E126AF1B-3AE6-4949-884C-634375D60089}"/>
              </a:ext>
            </a:extLst>
          </p:cNvPr>
          <p:cNvSpPr>
            <a:spLocks noGrp="1"/>
          </p:cNvSpPr>
          <p:nvPr>
            <p:ph type="ftr" sz="quarter" idx="11"/>
          </p:nvPr>
        </p:nvSpPr>
        <p:spPr/>
        <p:txBody>
          <a:bodyPr/>
          <a:lstStyle/>
          <a:p>
            <a:r>
              <a:rPr lang="en-GB" noProof="0" dirty="0"/>
              <a:t>Public</a:t>
            </a:r>
          </a:p>
        </p:txBody>
      </p:sp>
      <p:sp>
        <p:nvSpPr>
          <p:cNvPr id="5" name="Platshållare för bildnummer 4">
            <a:extLst>
              <a:ext uri="{FF2B5EF4-FFF2-40B4-BE49-F238E27FC236}">
                <a16:creationId xmlns:a16="http://schemas.microsoft.com/office/drawing/2014/main" id="{03D7A081-0C22-475B-843F-786F267EF90D}"/>
              </a:ext>
            </a:extLst>
          </p:cNvPr>
          <p:cNvSpPr>
            <a:spLocks noGrp="1"/>
          </p:cNvSpPr>
          <p:nvPr>
            <p:ph type="sldNum" sz="quarter" idx="12"/>
          </p:nvPr>
        </p:nvSpPr>
        <p:spPr/>
        <p:txBody>
          <a:bodyPr/>
          <a:lstStyle/>
          <a:p>
            <a:fld id="{3644D4AD-7034-5E45-AAAE-D685B84B781D}" type="slidenum">
              <a:rPr lang="en-GB" noProof="0" smtClean="0"/>
              <a:t>30</a:t>
            </a:fld>
            <a:endParaRPr lang="en-GB" noProof="0" dirty="0"/>
          </a:p>
        </p:txBody>
      </p:sp>
      <p:sp>
        <p:nvSpPr>
          <p:cNvPr id="6" name="Platshållare för text 5">
            <a:extLst>
              <a:ext uri="{FF2B5EF4-FFF2-40B4-BE49-F238E27FC236}">
                <a16:creationId xmlns:a16="http://schemas.microsoft.com/office/drawing/2014/main" id="{4F5E201E-46A1-4DD6-9A50-D70A8071CEBB}"/>
              </a:ext>
            </a:extLst>
          </p:cNvPr>
          <p:cNvSpPr>
            <a:spLocks noGrp="1"/>
          </p:cNvSpPr>
          <p:nvPr>
            <p:ph type="body" sz="quarter" idx="22"/>
          </p:nvPr>
        </p:nvSpPr>
        <p:spPr/>
        <p:txBody>
          <a:bodyPr/>
          <a:lstStyle/>
          <a:p>
            <a:endParaRPr lang="sv-SE" dirty="0"/>
          </a:p>
        </p:txBody>
      </p:sp>
      <p:sp>
        <p:nvSpPr>
          <p:cNvPr id="7" name="textruta 6">
            <a:extLst>
              <a:ext uri="{FF2B5EF4-FFF2-40B4-BE49-F238E27FC236}">
                <a16:creationId xmlns:a16="http://schemas.microsoft.com/office/drawing/2014/main" id="{E0170B81-DA30-4F7F-89F3-DA3AB20EF573}"/>
              </a:ext>
            </a:extLst>
          </p:cNvPr>
          <p:cNvSpPr txBox="1"/>
          <p:nvPr/>
        </p:nvSpPr>
        <p:spPr>
          <a:xfrm>
            <a:off x="287564" y="4595500"/>
            <a:ext cx="2736304" cy="276999"/>
          </a:xfrm>
          <a:prstGeom prst="rect">
            <a:avLst/>
          </a:prstGeom>
          <a:noFill/>
        </p:spPr>
        <p:txBody>
          <a:bodyPr wrap="square" rtlCol="0">
            <a:spAutoFit/>
          </a:bodyPr>
          <a:lstStyle/>
          <a:p>
            <a:r>
              <a:rPr lang="sv-SE" sz="1200" dirty="0"/>
              <a:t>Tryck på </a:t>
            </a:r>
            <a:r>
              <a:rPr lang="sv-SE" sz="1200" i="1" dirty="0"/>
              <a:t>Logga ut </a:t>
            </a:r>
            <a:r>
              <a:rPr lang="sv-SE" sz="1200" dirty="0"/>
              <a:t> i Huvudmenyn.</a:t>
            </a:r>
          </a:p>
        </p:txBody>
      </p:sp>
      <p:sp>
        <p:nvSpPr>
          <p:cNvPr id="8" name="textruta 11">
            <a:extLst>
              <a:ext uri="{FF2B5EF4-FFF2-40B4-BE49-F238E27FC236}">
                <a16:creationId xmlns:a16="http://schemas.microsoft.com/office/drawing/2014/main" id="{48470206-94F3-41F5-B4F5-D06586E30945}"/>
              </a:ext>
            </a:extLst>
          </p:cNvPr>
          <p:cNvSpPr txBox="1"/>
          <p:nvPr/>
        </p:nvSpPr>
        <p:spPr>
          <a:xfrm>
            <a:off x="5256552" y="2320043"/>
            <a:ext cx="2773619" cy="1200329"/>
          </a:xfrm>
          <a:prstGeom prst="rect">
            <a:avLst/>
          </a:prstGeom>
          <a:noFill/>
        </p:spPr>
        <p:txBody>
          <a:bodyPr wrap="square" rtlCol="0">
            <a:spAutoFit/>
          </a:bodyPr>
          <a:lstStyle/>
          <a:p>
            <a:r>
              <a:rPr lang="sv-SE" sz="1200" dirty="0"/>
              <a:t>Vid </a:t>
            </a:r>
            <a:r>
              <a:rPr lang="sv-SE" sz="1200" i="1" dirty="0"/>
              <a:t>Ja </a:t>
            </a:r>
            <a:r>
              <a:rPr lang="sv-SE" sz="1200" dirty="0"/>
              <a:t>loggas du ut och vid </a:t>
            </a:r>
            <a:r>
              <a:rPr lang="sv-SE" sz="1200" i="1" dirty="0"/>
              <a:t>Nej </a:t>
            </a:r>
            <a:r>
              <a:rPr lang="sv-SE" sz="1200" dirty="0"/>
              <a:t>kommer du tillbaka in i Min dag.</a:t>
            </a:r>
          </a:p>
          <a:p>
            <a:endParaRPr lang="sv-SE" sz="1200" dirty="0"/>
          </a:p>
          <a:p>
            <a:r>
              <a:rPr lang="sv-SE" sz="1200" dirty="0"/>
              <a:t>Loggar du inte ut kommer detta arbetspass visas som pågående i Phoniro Care.</a:t>
            </a:r>
          </a:p>
        </p:txBody>
      </p:sp>
      <p:pic>
        <p:nvPicPr>
          <p:cNvPr id="9" name="Bildobjekt 8">
            <a:extLst>
              <a:ext uri="{FF2B5EF4-FFF2-40B4-BE49-F238E27FC236}">
                <a16:creationId xmlns:a16="http://schemas.microsoft.com/office/drawing/2014/main" id="{A990E542-6CC6-49DF-AF71-7DF2BADB3088}"/>
              </a:ext>
            </a:extLst>
          </p:cNvPr>
          <p:cNvPicPr>
            <a:picLocks noChangeAspect="1"/>
          </p:cNvPicPr>
          <p:nvPr/>
        </p:nvPicPr>
        <p:blipFill>
          <a:blip r:embed="rId3"/>
          <a:stretch>
            <a:fillRect/>
          </a:stretch>
        </p:blipFill>
        <p:spPr>
          <a:xfrm>
            <a:off x="414000" y="1116249"/>
            <a:ext cx="1744253" cy="3393451"/>
          </a:xfrm>
          <a:prstGeom prst="rect">
            <a:avLst/>
          </a:prstGeom>
        </p:spPr>
      </p:pic>
      <p:sp>
        <p:nvSpPr>
          <p:cNvPr id="15" name="Arrow: Left 10">
            <a:extLst>
              <a:ext uri="{FF2B5EF4-FFF2-40B4-BE49-F238E27FC236}">
                <a16:creationId xmlns:a16="http://schemas.microsoft.com/office/drawing/2014/main" id="{29F66C3C-6C42-498C-95DD-5C98E1FEC201}"/>
              </a:ext>
            </a:extLst>
          </p:cNvPr>
          <p:cNvSpPr/>
          <p:nvPr/>
        </p:nvSpPr>
        <p:spPr bwMode="auto">
          <a:xfrm>
            <a:off x="1026004" y="2685548"/>
            <a:ext cx="315312" cy="193899"/>
          </a:xfrm>
          <a:prstGeom prst="leftArrow">
            <a:avLst/>
          </a:prstGeom>
          <a:solidFill>
            <a:schemeClr val="accent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600" b="0" i="0" u="none" strike="noStrike" cap="none" normalizeH="0" baseline="0" dirty="0">
              <a:ln>
                <a:noFill/>
              </a:ln>
              <a:solidFill>
                <a:srgbClr val="FFFFFF"/>
              </a:solidFill>
              <a:effectLst/>
              <a:latin typeface="Arial" charset="0"/>
            </a:endParaRPr>
          </a:p>
        </p:txBody>
      </p:sp>
      <p:pic>
        <p:nvPicPr>
          <p:cNvPr id="13" name="Bildobjekt 12">
            <a:extLst>
              <a:ext uri="{FF2B5EF4-FFF2-40B4-BE49-F238E27FC236}">
                <a16:creationId xmlns:a16="http://schemas.microsoft.com/office/drawing/2014/main" id="{00859533-2318-4C14-B708-926998B9AC33}"/>
              </a:ext>
            </a:extLst>
          </p:cNvPr>
          <p:cNvPicPr>
            <a:picLocks noChangeAspect="1"/>
          </p:cNvPicPr>
          <p:nvPr/>
        </p:nvPicPr>
        <p:blipFill>
          <a:blip r:embed="rId4"/>
          <a:stretch>
            <a:fillRect/>
          </a:stretch>
        </p:blipFill>
        <p:spPr>
          <a:xfrm>
            <a:off x="2970949" y="1116249"/>
            <a:ext cx="1775476" cy="3393450"/>
          </a:xfrm>
          <a:prstGeom prst="rect">
            <a:avLst/>
          </a:prstGeom>
        </p:spPr>
      </p:pic>
    </p:spTree>
    <p:extLst>
      <p:ext uri="{BB962C8B-B14F-4D97-AF65-F5344CB8AC3E}">
        <p14:creationId xmlns:p14="http://schemas.microsoft.com/office/powerpoint/2010/main" val="3977066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text 1">
            <a:extLst>
              <a:ext uri="{FF2B5EF4-FFF2-40B4-BE49-F238E27FC236}">
                <a16:creationId xmlns:a16="http://schemas.microsoft.com/office/drawing/2014/main" id="{134062D4-CD4F-42AA-8531-7B4D07EABE9B}"/>
              </a:ext>
            </a:extLst>
          </p:cNvPr>
          <p:cNvSpPr>
            <a:spLocks noGrp="1"/>
          </p:cNvSpPr>
          <p:nvPr>
            <p:ph type="body" sz="quarter" idx="10"/>
          </p:nvPr>
        </p:nvSpPr>
        <p:spPr>
          <a:xfrm>
            <a:off x="3405188" y="3797301"/>
            <a:ext cx="2333625" cy="982258"/>
          </a:xfrm>
        </p:spPr>
        <p:txBody>
          <a:bodyPr/>
          <a:lstStyle/>
          <a:p>
            <a:r>
              <a:rPr lang="sv-SE" dirty="0"/>
              <a:t>Michaela Mackerle</a:t>
            </a:r>
          </a:p>
          <a:p>
            <a:r>
              <a:rPr lang="sv-SE" dirty="0"/>
              <a:t>Verksamhetskonsult</a:t>
            </a:r>
          </a:p>
          <a:p>
            <a:r>
              <a:rPr lang="fi-FI" dirty="0" err="1">
                <a:latin typeface="Arial"/>
                <a:cs typeface="Arial"/>
              </a:rPr>
              <a:t>TietoEVRY</a:t>
            </a:r>
            <a:endParaRPr lang="en-GB" dirty="0">
              <a:latin typeface="Arial"/>
              <a:cs typeface="Arial"/>
            </a:endParaRPr>
          </a:p>
          <a:p>
            <a:endParaRPr lang="sv-SE" dirty="0"/>
          </a:p>
        </p:txBody>
      </p:sp>
    </p:spTree>
    <p:extLst>
      <p:ext uri="{BB962C8B-B14F-4D97-AF65-F5344CB8AC3E}">
        <p14:creationId xmlns:p14="http://schemas.microsoft.com/office/powerpoint/2010/main" val="236459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latshållare för bild 20">
            <a:extLst>
              <a:ext uri="{FF2B5EF4-FFF2-40B4-BE49-F238E27FC236}">
                <a16:creationId xmlns:a16="http://schemas.microsoft.com/office/drawing/2014/main" id="{76435245-DB40-464C-B114-C7A08932E121}"/>
              </a:ext>
            </a:extLst>
          </p:cNvPr>
          <p:cNvPicPr>
            <a:picLocks noGrp="1" noChangeAspect="1"/>
          </p:cNvPicPr>
          <p:nvPr>
            <p:ph type="pic" idx="14"/>
          </p:nvPr>
        </p:nvPicPr>
        <p:blipFill>
          <a:blip r:embed="rId2"/>
          <a:srcRect t="44625" b="44625"/>
          <a:stretch>
            <a:fillRect/>
          </a:stretch>
        </p:blipFill>
        <p:spPr/>
      </p:pic>
      <p:sp>
        <p:nvSpPr>
          <p:cNvPr id="3" name="Rubrik 2">
            <a:extLst>
              <a:ext uri="{FF2B5EF4-FFF2-40B4-BE49-F238E27FC236}">
                <a16:creationId xmlns:a16="http://schemas.microsoft.com/office/drawing/2014/main" id="{C757E731-4146-42F2-A599-C98D144C90F1}"/>
              </a:ext>
            </a:extLst>
          </p:cNvPr>
          <p:cNvSpPr>
            <a:spLocks noGrp="1"/>
          </p:cNvSpPr>
          <p:nvPr>
            <p:ph type="title"/>
          </p:nvPr>
        </p:nvSpPr>
        <p:spPr>
          <a:xfrm>
            <a:off x="414000" y="727828"/>
            <a:ext cx="8715950" cy="499920"/>
          </a:xfrm>
        </p:spPr>
        <p:txBody>
          <a:bodyPr/>
          <a:lstStyle/>
          <a:p>
            <a:r>
              <a:rPr lang="en-US" dirty="0"/>
              <a:t>Inloggning</a:t>
            </a:r>
            <a:endParaRPr lang="sv-SE" dirty="0"/>
          </a:p>
        </p:txBody>
      </p:sp>
      <p:sp>
        <p:nvSpPr>
          <p:cNvPr id="4" name="Platshållare för sidfot 3">
            <a:extLst>
              <a:ext uri="{FF2B5EF4-FFF2-40B4-BE49-F238E27FC236}">
                <a16:creationId xmlns:a16="http://schemas.microsoft.com/office/drawing/2014/main" id="{E126AF1B-3AE6-4949-884C-634375D60089}"/>
              </a:ext>
            </a:extLst>
          </p:cNvPr>
          <p:cNvSpPr>
            <a:spLocks noGrp="1"/>
          </p:cNvSpPr>
          <p:nvPr>
            <p:ph type="ftr" sz="quarter" idx="11"/>
          </p:nvPr>
        </p:nvSpPr>
        <p:spPr/>
        <p:txBody>
          <a:bodyPr/>
          <a:lstStyle/>
          <a:p>
            <a:r>
              <a:rPr lang="en-GB" noProof="0" dirty="0"/>
              <a:t>Public</a:t>
            </a:r>
          </a:p>
        </p:txBody>
      </p:sp>
      <p:sp>
        <p:nvSpPr>
          <p:cNvPr id="5" name="Platshållare för bildnummer 4">
            <a:extLst>
              <a:ext uri="{FF2B5EF4-FFF2-40B4-BE49-F238E27FC236}">
                <a16:creationId xmlns:a16="http://schemas.microsoft.com/office/drawing/2014/main" id="{03D7A081-0C22-475B-843F-786F267EF90D}"/>
              </a:ext>
            </a:extLst>
          </p:cNvPr>
          <p:cNvSpPr>
            <a:spLocks noGrp="1"/>
          </p:cNvSpPr>
          <p:nvPr>
            <p:ph type="sldNum" sz="quarter" idx="12"/>
          </p:nvPr>
        </p:nvSpPr>
        <p:spPr/>
        <p:txBody>
          <a:bodyPr/>
          <a:lstStyle/>
          <a:p>
            <a:fld id="{3644D4AD-7034-5E45-AAAE-D685B84B781D}" type="slidenum">
              <a:rPr lang="en-GB" noProof="0" smtClean="0"/>
              <a:t>4</a:t>
            </a:fld>
            <a:endParaRPr lang="en-GB" noProof="0" dirty="0"/>
          </a:p>
        </p:txBody>
      </p:sp>
      <p:sp>
        <p:nvSpPr>
          <p:cNvPr id="6" name="Platshållare för text 5">
            <a:extLst>
              <a:ext uri="{FF2B5EF4-FFF2-40B4-BE49-F238E27FC236}">
                <a16:creationId xmlns:a16="http://schemas.microsoft.com/office/drawing/2014/main" id="{4F5E201E-46A1-4DD6-9A50-D70A8071CEBB}"/>
              </a:ext>
            </a:extLst>
          </p:cNvPr>
          <p:cNvSpPr>
            <a:spLocks noGrp="1"/>
          </p:cNvSpPr>
          <p:nvPr>
            <p:ph type="body" sz="quarter" idx="22"/>
          </p:nvPr>
        </p:nvSpPr>
        <p:spPr/>
        <p:txBody>
          <a:bodyPr/>
          <a:lstStyle/>
          <a:p>
            <a:endParaRPr lang="sv-SE" dirty="0"/>
          </a:p>
        </p:txBody>
      </p:sp>
      <p:pic>
        <p:nvPicPr>
          <p:cNvPr id="15" name="Picture 14" descr="A screenshot of a computer&#10;&#10;Description automatically generated">
            <a:extLst>
              <a:ext uri="{FF2B5EF4-FFF2-40B4-BE49-F238E27FC236}">
                <a16:creationId xmlns:a16="http://schemas.microsoft.com/office/drawing/2014/main" id="{926A6E45-FD75-470B-8B82-4384725E8391}"/>
              </a:ext>
            </a:extLst>
          </p:cNvPr>
          <p:cNvPicPr>
            <a:picLocks noChangeAspect="1"/>
          </p:cNvPicPr>
          <p:nvPr/>
        </p:nvPicPr>
        <p:blipFill>
          <a:blip r:embed="rId3"/>
          <a:stretch>
            <a:fillRect/>
          </a:stretch>
        </p:blipFill>
        <p:spPr>
          <a:xfrm>
            <a:off x="414000" y="1098031"/>
            <a:ext cx="1618063" cy="2836056"/>
          </a:xfrm>
          <a:prstGeom prst="rect">
            <a:avLst/>
          </a:prstGeom>
        </p:spPr>
      </p:pic>
      <p:sp>
        <p:nvSpPr>
          <p:cNvPr id="17" name="Rectangle 16">
            <a:extLst>
              <a:ext uri="{FF2B5EF4-FFF2-40B4-BE49-F238E27FC236}">
                <a16:creationId xmlns:a16="http://schemas.microsoft.com/office/drawing/2014/main" id="{1D4FB19C-DB51-4734-8472-23A49486B63F}"/>
              </a:ext>
            </a:extLst>
          </p:cNvPr>
          <p:cNvSpPr/>
          <p:nvPr/>
        </p:nvSpPr>
        <p:spPr>
          <a:xfrm>
            <a:off x="281122" y="4045469"/>
            <a:ext cx="1874249" cy="923330"/>
          </a:xfrm>
          <a:prstGeom prst="rect">
            <a:avLst/>
          </a:prstGeom>
        </p:spPr>
        <p:txBody>
          <a:bodyPr wrap="square">
            <a:spAutoFit/>
          </a:bodyPr>
          <a:lstStyle/>
          <a:p>
            <a:endParaRPr lang="sv-SE" dirty="0"/>
          </a:p>
          <a:p>
            <a:endParaRPr lang="sv-SE" dirty="0"/>
          </a:p>
          <a:p>
            <a:endParaRPr lang="sv-SE" dirty="0"/>
          </a:p>
        </p:txBody>
      </p:sp>
      <p:sp>
        <p:nvSpPr>
          <p:cNvPr id="18" name="Rectangle 17">
            <a:extLst>
              <a:ext uri="{FF2B5EF4-FFF2-40B4-BE49-F238E27FC236}">
                <a16:creationId xmlns:a16="http://schemas.microsoft.com/office/drawing/2014/main" id="{C48E5F53-6D9B-4CBE-B473-0B267DBACE32}"/>
              </a:ext>
            </a:extLst>
          </p:cNvPr>
          <p:cNvSpPr/>
          <p:nvPr/>
        </p:nvSpPr>
        <p:spPr>
          <a:xfrm>
            <a:off x="433522" y="4101370"/>
            <a:ext cx="1874249" cy="923330"/>
          </a:xfrm>
          <a:prstGeom prst="rect">
            <a:avLst/>
          </a:prstGeom>
        </p:spPr>
        <p:txBody>
          <a:bodyPr wrap="square">
            <a:spAutoFit/>
          </a:bodyPr>
          <a:lstStyle/>
          <a:p>
            <a:endParaRPr lang="sv-SE" dirty="0"/>
          </a:p>
          <a:p>
            <a:endParaRPr lang="sv-SE" dirty="0"/>
          </a:p>
          <a:p>
            <a:endParaRPr lang="sv-SE" dirty="0"/>
          </a:p>
        </p:txBody>
      </p:sp>
      <p:sp>
        <p:nvSpPr>
          <p:cNvPr id="20" name="Rectangle 19">
            <a:extLst>
              <a:ext uri="{FF2B5EF4-FFF2-40B4-BE49-F238E27FC236}">
                <a16:creationId xmlns:a16="http://schemas.microsoft.com/office/drawing/2014/main" id="{6B47E476-AA9D-4102-B8DC-D74C5581D37D}"/>
              </a:ext>
            </a:extLst>
          </p:cNvPr>
          <p:cNvSpPr/>
          <p:nvPr/>
        </p:nvSpPr>
        <p:spPr>
          <a:xfrm>
            <a:off x="370930" y="4045469"/>
            <a:ext cx="1661133" cy="1431161"/>
          </a:xfrm>
          <a:prstGeom prst="rect">
            <a:avLst/>
          </a:prstGeom>
        </p:spPr>
        <p:txBody>
          <a:bodyPr wrap="square">
            <a:spAutoFit/>
          </a:bodyPr>
          <a:lstStyle/>
          <a:p>
            <a:r>
              <a:rPr lang="sv-SE" sz="1100" dirty="0"/>
              <a:t>Tryck på LMO-ikonen för att starta LMO.</a:t>
            </a:r>
          </a:p>
          <a:p>
            <a:endParaRPr lang="sv-SE" sz="1100" dirty="0"/>
          </a:p>
          <a:p>
            <a:endParaRPr lang="sv-SE" dirty="0"/>
          </a:p>
          <a:p>
            <a:endParaRPr lang="sv-SE" dirty="0"/>
          </a:p>
          <a:p>
            <a:endParaRPr lang="sv-SE" dirty="0"/>
          </a:p>
        </p:txBody>
      </p:sp>
      <p:sp>
        <p:nvSpPr>
          <p:cNvPr id="22" name="Rectangle 21">
            <a:extLst>
              <a:ext uri="{FF2B5EF4-FFF2-40B4-BE49-F238E27FC236}">
                <a16:creationId xmlns:a16="http://schemas.microsoft.com/office/drawing/2014/main" id="{D4F3E428-0083-47A2-B84F-CB0B548C7210}"/>
              </a:ext>
            </a:extLst>
          </p:cNvPr>
          <p:cNvSpPr/>
          <p:nvPr/>
        </p:nvSpPr>
        <p:spPr>
          <a:xfrm>
            <a:off x="2702232" y="4033664"/>
            <a:ext cx="1661133" cy="430887"/>
          </a:xfrm>
          <a:prstGeom prst="rect">
            <a:avLst/>
          </a:prstGeom>
        </p:spPr>
        <p:txBody>
          <a:bodyPr wrap="square">
            <a:spAutoFit/>
          </a:bodyPr>
          <a:lstStyle/>
          <a:p>
            <a:r>
              <a:rPr lang="sv-SE" sz="1100" dirty="0"/>
              <a:t>Välj autentiserings-metod.</a:t>
            </a:r>
            <a:endParaRPr lang="sv-SE" dirty="0"/>
          </a:p>
        </p:txBody>
      </p:sp>
      <p:pic>
        <p:nvPicPr>
          <p:cNvPr id="7" name="Bildobjekt 6">
            <a:extLst>
              <a:ext uri="{FF2B5EF4-FFF2-40B4-BE49-F238E27FC236}">
                <a16:creationId xmlns:a16="http://schemas.microsoft.com/office/drawing/2014/main" id="{5F882793-7F62-4F5C-A423-BD1C66D6E315}"/>
              </a:ext>
            </a:extLst>
          </p:cNvPr>
          <p:cNvPicPr>
            <a:picLocks noChangeAspect="1"/>
          </p:cNvPicPr>
          <p:nvPr/>
        </p:nvPicPr>
        <p:blipFill>
          <a:blip r:embed="rId4"/>
          <a:stretch>
            <a:fillRect/>
          </a:stretch>
        </p:blipFill>
        <p:spPr>
          <a:xfrm>
            <a:off x="2614894" y="1098031"/>
            <a:ext cx="1606805" cy="2836056"/>
          </a:xfrm>
          <a:prstGeom prst="rect">
            <a:avLst/>
          </a:prstGeom>
        </p:spPr>
      </p:pic>
      <p:pic>
        <p:nvPicPr>
          <p:cNvPr id="10" name="Bildobjekt 9">
            <a:extLst>
              <a:ext uri="{FF2B5EF4-FFF2-40B4-BE49-F238E27FC236}">
                <a16:creationId xmlns:a16="http://schemas.microsoft.com/office/drawing/2014/main" id="{A3D41696-D4DD-4E52-AB5E-5EA027866C81}"/>
              </a:ext>
            </a:extLst>
          </p:cNvPr>
          <p:cNvPicPr>
            <a:picLocks noChangeAspect="1"/>
          </p:cNvPicPr>
          <p:nvPr/>
        </p:nvPicPr>
        <p:blipFill>
          <a:blip r:embed="rId5"/>
          <a:stretch>
            <a:fillRect/>
          </a:stretch>
        </p:blipFill>
        <p:spPr>
          <a:xfrm>
            <a:off x="4804530" y="1098031"/>
            <a:ext cx="1477197" cy="2836056"/>
          </a:xfrm>
          <a:prstGeom prst="rect">
            <a:avLst/>
          </a:prstGeom>
        </p:spPr>
      </p:pic>
      <p:sp>
        <p:nvSpPr>
          <p:cNvPr id="19" name="Rectangle 21">
            <a:extLst>
              <a:ext uri="{FF2B5EF4-FFF2-40B4-BE49-F238E27FC236}">
                <a16:creationId xmlns:a16="http://schemas.microsoft.com/office/drawing/2014/main" id="{E1532ACD-08D3-421A-8FEB-57F6A0B6419B}"/>
              </a:ext>
            </a:extLst>
          </p:cNvPr>
          <p:cNvSpPr/>
          <p:nvPr/>
        </p:nvSpPr>
        <p:spPr>
          <a:xfrm>
            <a:off x="4804530" y="4030969"/>
            <a:ext cx="1661133" cy="261610"/>
          </a:xfrm>
          <a:prstGeom prst="rect">
            <a:avLst/>
          </a:prstGeom>
        </p:spPr>
        <p:txBody>
          <a:bodyPr wrap="square">
            <a:spAutoFit/>
          </a:bodyPr>
          <a:lstStyle/>
          <a:p>
            <a:r>
              <a:rPr lang="sv-SE" sz="1100" dirty="0"/>
              <a:t>Välj inloggningsmetod.</a:t>
            </a:r>
            <a:endParaRPr lang="sv-SE" dirty="0"/>
          </a:p>
        </p:txBody>
      </p:sp>
    </p:spTree>
    <p:extLst>
      <p:ext uri="{BB962C8B-B14F-4D97-AF65-F5344CB8AC3E}">
        <p14:creationId xmlns:p14="http://schemas.microsoft.com/office/powerpoint/2010/main" val="62013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latshållare för bild 20">
            <a:extLst>
              <a:ext uri="{FF2B5EF4-FFF2-40B4-BE49-F238E27FC236}">
                <a16:creationId xmlns:a16="http://schemas.microsoft.com/office/drawing/2014/main" id="{76435245-DB40-464C-B114-C7A08932E121}"/>
              </a:ext>
            </a:extLst>
          </p:cNvPr>
          <p:cNvPicPr>
            <a:picLocks noGrp="1" noChangeAspect="1"/>
          </p:cNvPicPr>
          <p:nvPr>
            <p:ph type="pic" idx="14"/>
          </p:nvPr>
        </p:nvPicPr>
        <p:blipFill>
          <a:blip r:embed="rId2"/>
          <a:srcRect t="44625" b="44625"/>
          <a:stretch>
            <a:fillRect/>
          </a:stretch>
        </p:blipFill>
        <p:spPr/>
      </p:pic>
      <p:sp>
        <p:nvSpPr>
          <p:cNvPr id="3" name="Rubrik 2">
            <a:extLst>
              <a:ext uri="{FF2B5EF4-FFF2-40B4-BE49-F238E27FC236}">
                <a16:creationId xmlns:a16="http://schemas.microsoft.com/office/drawing/2014/main" id="{C757E731-4146-42F2-A599-C98D144C90F1}"/>
              </a:ext>
            </a:extLst>
          </p:cNvPr>
          <p:cNvSpPr>
            <a:spLocks noGrp="1"/>
          </p:cNvSpPr>
          <p:nvPr>
            <p:ph type="title"/>
          </p:nvPr>
        </p:nvSpPr>
        <p:spPr>
          <a:xfrm>
            <a:off x="414000" y="727828"/>
            <a:ext cx="8715950" cy="499920"/>
          </a:xfrm>
        </p:spPr>
        <p:txBody>
          <a:bodyPr/>
          <a:lstStyle/>
          <a:p>
            <a:r>
              <a:rPr lang="sv-SE" dirty="0"/>
              <a:t>Inloggning - session</a:t>
            </a:r>
          </a:p>
        </p:txBody>
      </p:sp>
      <p:sp>
        <p:nvSpPr>
          <p:cNvPr id="4" name="Platshållare för sidfot 3">
            <a:extLst>
              <a:ext uri="{FF2B5EF4-FFF2-40B4-BE49-F238E27FC236}">
                <a16:creationId xmlns:a16="http://schemas.microsoft.com/office/drawing/2014/main" id="{E126AF1B-3AE6-4949-884C-634375D60089}"/>
              </a:ext>
            </a:extLst>
          </p:cNvPr>
          <p:cNvSpPr>
            <a:spLocks noGrp="1"/>
          </p:cNvSpPr>
          <p:nvPr>
            <p:ph type="ftr" sz="quarter" idx="11"/>
          </p:nvPr>
        </p:nvSpPr>
        <p:spPr/>
        <p:txBody>
          <a:bodyPr/>
          <a:lstStyle/>
          <a:p>
            <a:r>
              <a:rPr lang="en-GB" noProof="0" dirty="0"/>
              <a:t>Public</a:t>
            </a:r>
          </a:p>
        </p:txBody>
      </p:sp>
      <p:sp>
        <p:nvSpPr>
          <p:cNvPr id="5" name="Platshållare för bildnummer 4">
            <a:extLst>
              <a:ext uri="{FF2B5EF4-FFF2-40B4-BE49-F238E27FC236}">
                <a16:creationId xmlns:a16="http://schemas.microsoft.com/office/drawing/2014/main" id="{03D7A081-0C22-475B-843F-786F267EF90D}"/>
              </a:ext>
            </a:extLst>
          </p:cNvPr>
          <p:cNvSpPr>
            <a:spLocks noGrp="1"/>
          </p:cNvSpPr>
          <p:nvPr>
            <p:ph type="sldNum" sz="quarter" idx="12"/>
          </p:nvPr>
        </p:nvSpPr>
        <p:spPr/>
        <p:txBody>
          <a:bodyPr/>
          <a:lstStyle/>
          <a:p>
            <a:fld id="{3644D4AD-7034-5E45-AAAE-D685B84B781D}" type="slidenum">
              <a:rPr lang="en-GB" noProof="0" smtClean="0"/>
              <a:t>5</a:t>
            </a:fld>
            <a:endParaRPr lang="en-GB" noProof="0" dirty="0"/>
          </a:p>
        </p:txBody>
      </p:sp>
      <p:sp>
        <p:nvSpPr>
          <p:cNvPr id="6" name="Platshållare för text 5">
            <a:extLst>
              <a:ext uri="{FF2B5EF4-FFF2-40B4-BE49-F238E27FC236}">
                <a16:creationId xmlns:a16="http://schemas.microsoft.com/office/drawing/2014/main" id="{4F5E201E-46A1-4DD6-9A50-D70A8071CEBB}"/>
              </a:ext>
            </a:extLst>
          </p:cNvPr>
          <p:cNvSpPr>
            <a:spLocks noGrp="1"/>
          </p:cNvSpPr>
          <p:nvPr>
            <p:ph type="body" sz="quarter" idx="22"/>
          </p:nvPr>
        </p:nvSpPr>
        <p:spPr/>
        <p:txBody>
          <a:bodyPr/>
          <a:lstStyle/>
          <a:p>
            <a:endParaRPr lang="sv-SE" dirty="0"/>
          </a:p>
        </p:txBody>
      </p:sp>
      <p:sp>
        <p:nvSpPr>
          <p:cNvPr id="7" name="Rectangle 6">
            <a:extLst>
              <a:ext uri="{FF2B5EF4-FFF2-40B4-BE49-F238E27FC236}">
                <a16:creationId xmlns:a16="http://schemas.microsoft.com/office/drawing/2014/main" id="{B85E6C26-5035-4ACC-9CA3-45DA5F2CEA34}"/>
              </a:ext>
            </a:extLst>
          </p:cNvPr>
          <p:cNvSpPr/>
          <p:nvPr/>
        </p:nvSpPr>
        <p:spPr>
          <a:xfrm>
            <a:off x="3506511" y="1439805"/>
            <a:ext cx="3599646" cy="4973156"/>
          </a:xfrm>
          <a:prstGeom prst="rect">
            <a:avLst/>
          </a:prstGeom>
        </p:spPr>
        <p:txBody>
          <a:bodyPr wrap="square">
            <a:spAutoFit/>
          </a:bodyPr>
          <a:lstStyle/>
          <a:p>
            <a:pPr>
              <a:lnSpc>
                <a:spcPts val="1300"/>
              </a:lnSpc>
              <a:spcBef>
                <a:spcPts val="800"/>
              </a:spcBef>
              <a:spcAft>
                <a:spcPts val="0"/>
              </a:spcAft>
            </a:pPr>
            <a:r>
              <a:rPr lang="sv-SE" sz="1100" b="1" dirty="0">
                <a:latin typeface="Arial" panose="020B0604020202020204" pitchFamily="34" charset="0"/>
                <a:ea typeface="Times New Roman" panose="02020603050405020304" pitchFamily="18" charset="0"/>
              </a:rPr>
              <a:t>Om mobilen hamnar offline kan du göra det mesta i appen förutom</a:t>
            </a:r>
            <a:r>
              <a:rPr lang="sv-SE" sz="1100" dirty="0">
                <a:latin typeface="Arial" panose="020B0604020202020204" pitchFamily="34" charset="0"/>
                <a:ea typeface="Times New Roman" panose="02020603050405020304" pitchFamily="18" charset="0"/>
              </a:rPr>
              <a:t>:</a:t>
            </a:r>
          </a:p>
          <a:p>
            <a:pPr marL="342900" lvl="0" indent="-342900">
              <a:lnSpc>
                <a:spcPts val="1300"/>
              </a:lnSpc>
              <a:spcBef>
                <a:spcPts val="800"/>
              </a:spcBef>
              <a:spcAft>
                <a:spcPts val="0"/>
              </a:spcAft>
              <a:buFont typeface="Symbol" panose="05050102010706020507" pitchFamily="18" charset="2"/>
              <a:buChar char=""/>
            </a:pPr>
            <a:r>
              <a:rPr lang="sv-SE" sz="1100" dirty="0">
                <a:latin typeface="Arial" panose="020B0604020202020204" pitchFamily="34" charset="0"/>
                <a:ea typeface="Times New Roman" panose="02020603050405020304" pitchFamily="18" charset="0"/>
              </a:rPr>
              <a:t>Läsa dokumentation</a:t>
            </a:r>
          </a:p>
          <a:p>
            <a:pPr marL="342900" lvl="0" indent="-342900">
              <a:lnSpc>
                <a:spcPts val="1300"/>
              </a:lnSpc>
              <a:spcBef>
                <a:spcPts val="800"/>
              </a:spcBef>
              <a:spcAft>
                <a:spcPts val="0"/>
              </a:spcAft>
              <a:buFont typeface="Symbol" panose="05050102010706020507" pitchFamily="18" charset="2"/>
              <a:buChar char=""/>
            </a:pPr>
            <a:r>
              <a:rPr lang="sv-SE" sz="1100" dirty="0">
                <a:latin typeface="Arial" panose="020B0604020202020204" pitchFamily="34" charset="0"/>
                <a:ea typeface="Times New Roman" panose="02020603050405020304" pitchFamily="18" charset="0"/>
              </a:rPr>
              <a:t>Spara ny dokumentation – sparas när mobilen kommer online igen</a:t>
            </a:r>
          </a:p>
          <a:p>
            <a:pPr marL="342900" lvl="0" indent="-342900">
              <a:lnSpc>
                <a:spcPts val="1300"/>
              </a:lnSpc>
              <a:spcBef>
                <a:spcPts val="800"/>
              </a:spcBef>
              <a:spcAft>
                <a:spcPts val="0"/>
              </a:spcAft>
              <a:buFont typeface="Symbol" panose="05050102010706020507" pitchFamily="18" charset="2"/>
              <a:buChar char=""/>
            </a:pPr>
            <a:r>
              <a:rPr lang="sv-SE" sz="1100" dirty="0">
                <a:latin typeface="Arial" panose="020B0604020202020204" pitchFamily="34" charset="0"/>
                <a:ea typeface="Times New Roman" panose="02020603050405020304" pitchFamily="18" charset="0"/>
              </a:rPr>
              <a:t>Skicka nytt meddelande till nästa personal</a:t>
            </a:r>
          </a:p>
          <a:p>
            <a:pPr marL="342900" lvl="0" indent="-342900">
              <a:lnSpc>
                <a:spcPts val="1300"/>
              </a:lnSpc>
              <a:spcBef>
                <a:spcPts val="800"/>
              </a:spcBef>
              <a:spcAft>
                <a:spcPts val="0"/>
              </a:spcAft>
              <a:buFont typeface="Symbol" panose="05050102010706020507" pitchFamily="18" charset="2"/>
              <a:buChar char=""/>
            </a:pPr>
            <a:r>
              <a:rPr lang="sv-SE" sz="1100" dirty="0">
                <a:latin typeface="Arial" panose="020B0604020202020204" pitchFamily="34" charset="0"/>
                <a:ea typeface="Times New Roman" panose="02020603050405020304" pitchFamily="18" charset="0"/>
              </a:rPr>
              <a:t>Se om det kommit ett nytt meddelande från en annan personal.</a:t>
            </a:r>
          </a:p>
          <a:p>
            <a:pPr marL="342900" lvl="0" indent="-342900">
              <a:lnSpc>
                <a:spcPts val="1300"/>
              </a:lnSpc>
              <a:spcBef>
                <a:spcPts val="800"/>
              </a:spcBef>
              <a:spcAft>
                <a:spcPts val="0"/>
              </a:spcAft>
              <a:buFont typeface="Symbol" panose="05050102010706020507" pitchFamily="18" charset="2"/>
              <a:buChar char=""/>
            </a:pPr>
            <a:r>
              <a:rPr lang="sv-SE" sz="1100" dirty="0">
                <a:latin typeface="Arial" panose="020B0604020202020204" pitchFamily="34" charset="0"/>
                <a:ea typeface="Times New Roman" panose="02020603050405020304" pitchFamily="18" charset="0"/>
              </a:rPr>
              <a:t>Om jag söker fram en brukare som jag inte sökt på tidigare, så har jag inte full åtkomst till all brukarinformation</a:t>
            </a:r>
          </a:p>
          <a:p>
            <a:pPr lvl="0">
              <a:lnSpc>
                <a:spcPts val="1300"/>
              </a:lnSpc>
              <a:spcBef>
                <a:spcPts val="800"/>
              </a:spcBef>
              <a:spcAft>
                <a:spcPts val="0"/>
              </a:spcAft>
            </a:pPr>
            <a:r>
              <a:rPr lang="sv-SE" sz="1100" dirty="0">
                <a:latin typeface="Arial" panose="020B0604020202020204" pitchFamily="34" charset="0"/>
                <a:ea typeface="Times New Roman" panose="02020603050405020304" pitchFamily="18" charset="0"/>
              </a:rPr>
              <a:t>Vid en lyckad inloggning hamnar jag i vyn </a:t>
            </a:r>
            <a:r>
              <a:rPr lang="sv-SE" sz="1100" i="1" dirty="0">
                <a:latin typeface="Arial" panose="020B0604020202020204" pitchFamily="34" charset="0"/>
                <a:ea typeface="Times New Roman" panose="02020603050405020304" pitchFamily="18" charset="0"/>
              </a:rPr>
              <a:t>Ladda ner utförarenheter – </a:t>
            </a:r>
            <a:r>
              <a:rPr lang="sv-SE" sz="1100" dirty="0">
                <a:latin typeface="Arial" panose="020B0604020202020204" pitchFamily="34" charset="0"/>
                <a:ea typeface="Times New Roman" panose="02020603050405020304" pitchFamily="18" charset="0"/>
              </a:rPr>
              <a:t>om jag har tillgång till andra utförarenheter. I annat fall startas vyn</a:t>
            </a:r>
            <a:r>
              <a:rPr lang="sv-SE" sz="1100" i="1" dirty="0">
                <a:latin typeface="Arial" panose="020B0604020202020204" pitchFamily="34" charset="0"/>
                <a:ea typeface="Times New Roman" panose="02020603050405020304" pitchFamily="18" charset="0"/>
              </a:rPr>
              <a:t> Min dag</a:t>
            </a:r>
            <a:r>
              <a:rPr lang="sv-SE" sz="1100" dirty="0">
                <a:latin typeface="Arial" panose="020B0604020202020204" pitchFamily="34" charset="0"/>
                <a:ea typeface="Times New Roman" panose="02020603050405020304" pitchFamily="18" charset="0"/>
              </a:rPr>
              <a:t> när jag loggar in.</a:t>
            </a:r>
          </a:p>
          <a:p>
            <a:endParaRPr lang="sv-SE" dirty="0">
              <a:latin typeface="Arial" panose="020B0604020202020204" pitchFamily="34" charset="0"/>
            </a:endParaRPr>
          </a:p>
          <a:p>
            <a:endParaRPr lang="sv-SE" dirty="0">
              <a:latin typeface="Arial" panose="020B0604020202020204" pitchFamily="34" charset="0"/>
            </a:endParaRPr>
          </a:p>
          <a:p>
            <a:endParaRPr lang="sv-SE" dirty="0">
              <a:latin typeface="Arial" panose="020B0604020202020204" pitchFamily="34" charset="0"/>
            </a:endParaRPr>
          </a:p>
          <a:p>
            <a:endParaRPr lang="sv-SE" dirty="0">
              <a:latin typeface="Arial" panose="020B0604020202020204" pitchFamily="34" charset="0"/>
            </a:endParaRPr>
          </a:p>
          <a:p>
            <a:endParaRPr lang="sv-SE" dirty="0">
              <a:latin typeface="Arial" panose="020B0604020202020204" pitchFamily="34" charset="0"/>
            </a:endParaRPr>
          </a:p>
          <a:p>
            <a:endParaRPr lang="sv-SE" dirty="0"/>
          </a:p>
        </p:txBody>
      </p:sp>
      <p:sp>
        <p:nvSpPr>
          <p:cNvPr id="8" name="Rectangle 7">
            <a:extLst>
              <a:ext uri="{FF2B5EF4-FFF2-40B4-BE49-F238E27FC236}">
                <a16:creationId xmlns:a16="http://schemas.microsoft.com/office/drawing/2014/main" id="{E81A8031-A99F-4775-BD81-4F8956E17F7B}"/>
              </a:ext>
            </a:extLst>
          </p:cNvPr>
          <p:cNvSpPr/>
          <p:nvPr/>
        </p:nvSpPr>
        <p:spPr>
          <a:xfrm>
            <a:off x="370929" y="1439805"/>
            <a:ext cx="2644425" cy="2785378"/>
          </a:xfrm>
          <a:prstGeom prst="rect">
            <a:avLst/>
          </a:prstGeom>
        </p:spPr>
        <p:txBody>
          <a:bodyPr wrap="square">
            <a:spAutoFit/>
          </a:bodyPr>
          <a:lstStyle/>
          <a:p>
            <a:r>
              <a:rPr lang="sv-SE" sz="1100" b="1" dirty="0"/>
              <a:t>En session startas när du loggar in i appen</a:t>
            </a:r>
            <a:r>
              <a:rPr lang="sv-SE" sz="1100" dirty="0"/>
              <a:t>, vilket innebär att </a:t>
            </a:r>
          </a:p>
          <a:p>
            <a:r>
              <a:rPr lang="sv-SE" sz="1100" dirty="0"/>
              <a:t>appen kan kommunicera med servern. Det krävs då du utför olika aktiviteter i appen. </a:t>
            </a:r>
          </a:p>
          <a:p>
            <a:r>
              <a:rPr lang="sv-SE" sz="1100" dirty="0"/>
              <a:t>Denna session är automatiskt inställd på 12 timmar. </a:t>
            </a:r>
          </a:p>
          <a:p>
            <a:endParaRPr lang="sv-SE" sz="1100" dirty="0"/>
          </a:p>
          <a:p>
            <a:r>
              <a:rPr lang="sv-SE" sz="1100" dirty="0"/>
              <a:t>Starta ALLTID en ny session när meddelandet visas om att sessionstiden gått ut.</a:t>
            </a:r>
          </a:p>
          <a:p>
            <a:endParaRPr lang="sv-SE" dirty="0"/>
          </a:p>
          <a:p>
            <a:endParaRPr lang="sv-SE" dirty="0"/>
          </a:p>
          <a:p>
            <a:endParaRPr lang="sv-SE" dirty="0"/>
          </a:p>
        </p:txBody>
      </p:sp>
    </p:spTree>
    <p:extLst>
      <p:ext uri="{BB962C8B-B14F-4D97-AF65-F5344CB8AC3E}">
        <p14:creationId xmlns:p14="http://schemas.microsoft.com/office/powerpoint/2010/main" val="1483831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latshållare för bild 20">
            <a:extLst>
              <a:ext uri="{FF2B5EF4-FFF2-40B4-BE49-F238E27FC236}">
                <a16:creationId xmlns:a16="http://schemas.microsoft.com/office/drawing/2014/main" id="{76435245-DB40-464C-B114-C7A08932E121}"/>
              </a:ext>
            </a:extLst>
          </p:cNvPr>
          <p:cNvPicPr>
            <a:picLocks noGrp="1" noChangeAspect="1"/>
          </p:cNvPicPr>
          <p:nvPr>
            <p:ph type="pic" idx="14"/>
          </p:nvPr>
        </p:nvPicPr>
        <p:blipFill>
          <a:blip r:embed="rId2"/>
          <a:srcRect t="44625" b="44625"/>
          <a:stretch>
            <a:fillRect/>
          </a:stretch>
        </p:blipFill>
        <p:spPr/>
      </p:pic>
      <p:sp>
        <p:nvSpPr>
          <p:cNvPr id="3" name="Rubrik 2">
            <a:extLst>
              <a:ext uri="{FF2B5EF4-FFF2-40B4-BE49-F238E27FC236}">
                <a16:creationId xmlns:a16="http://schemas.microsoft.com/office/drawing/2014/main" id="{C757E731-4146-42F2-A599-C98D144C90F1}"/>
              </a:ext>
            </a:extLst>
          </p:cNvPr>
          <p:cNvSpPr>
            <a:spLocks noGrp="1"/>
          </p:cNvSpPr>
          <p:nvPr>
            <p:ph type="title"/>
          </p:nvPr>
        </p:nvSpPr>
        <p:spPr>
          <a:xfrm>
            <a:off x="414000" y="727828"/>
            <a:ext cx="8715950" cy="499920"/>
          </a:xfrm>
        </p:spPr>
        <p:txBody>
          <a:bodyPr/>
          <a:lstStyle/>
          <a:p>
            <a:r>
              <a:rPr lang="sv-SE" dirty="0"/>
              <a:t>Första inloggning - Skärmlås</a:t>
            </a:r>
          </a:p>
        </p:txBody>
      </p:sp>
      <p:sp>
        <p:nvSpPr>
          <p:cNvPr id="4" name="Platshållare för sidfot 3">
            <a:extLst>
              <a:ext uri="{FF2B5EF4-FFF2-40B4-BE49-F238E27FC236}">
                <a16:creationId xmlns:a16="http://schemas.microsoft.com/office/drawing/2014/main" id="{E126AF1B-3AE6-4949-884C-634375D60089}"/>
              </a:ext>
            </a:extLst>
          </p:cNvPr>
          <p:cNvSpPr>
            <a:spLocks noGrp="1"/>
          </p:cNvSpPr>
          <p:nvPr>
            <p:ph type="ftr" sz="quarter" idx="11"/>
          </p:nvPr>
        </p:nvSpPr>
        <p:spPr/>
        <p:txBody>
          <a:bodyPr/>
          <a:lstStyle/>
          <a:p>
            <a:r>
              <a:rPr lang="en-GB" noProof="0" dirty="0"/>
              <a:t>Public</a:t>
            </a:r>
          </a:p>
        </p:txBody>
      </p:sp>
      <p:sp>
        <p:nvSpPr>
          <p:cNvPr id="5" name="Platshållare för bildnummer 4">
            <a:extLst>
              <a:ext uri="{FF2B5EF4-FFF2-40B4-BE49-F238E27FC236}">
                <a16:creationId xmlns:a16="http://schemas.microsoft.com/office/drawing/2014/main" id="{03D7A081-0C22-475B-843F-786F267EF90D}"/>
              </a:ext>
            </a:extLst>
          </p:cNvPr>
          <p:cNvSpPr>
            <a:spLocks noGrp="1"/>
          </p:cNvSpPr>
          <p:nvPr>
            <p:ph type="sldNum" sz="quarter" idx="12"/>
          </p:nvPr>
        </p:nvSpPr>
        <p:spPr/>
        <p:txBody>
          <a:bodyPr/>
          <a:lstStyle/>
          <a:p>
            <a:fld id="{3644D4AD-7034-5E45-AAAE-D685B84B781D}" type="slidenum">
              <a:rPr lang="en-GB" noProof="0" smtClean="0"/>
              <a:t>6</a:t>
            </a:fld>
            <a:endParaRPr lang="en-GB" noProof="0" dirty="0"/>
          </a:p>
        </p:txBody>
      </p:sp>
      <p:sp>
        <p:nvSpPr>
          <p:cNvPr id="6" name="Platshållare för text 5">
            <a:extLst>
              <a:ext uri="{FF2B5EF4-FFF2-40B4-BE49-F238E27FC236}">
                <a16:creationId xmlns:a16="http://schemas.microsoft.com/office/drawing/2014/main" id="{4F5E201E-46A1-4DD6-9A50-D70A8071CEBB}"/>
              </a:ext>
            </a:extLst>
          </p:cNvPr>
          <p:cNvSpPr>
            <a:spLocks noGrp="1"/>
          </p:cNvSpPr>
          <p:nvPr>
            <p:ph type="body" sz="quarter" idx="22"/>
          </p:nvPr>
        </p:nvSpPr>
        <p:spPr/>
        <p:txBody>
          <a:bodyPr/>
          <a:lstStyle/>
          <a:p>
            <a:endParaRPr lang="sv-SE" dirty="0"/>
          </a:p>
        </p:txBody>
      </p:sp>
      <p:pic>
        <p:nvPicPr>
          <p:cNvPr id="7" name="Bildobjekt 11">
            <a:extLst>
              <a:ext uri="{FF2B5EF4-FFF2-40B4-BE49-F238E27FC236}">
                <a16:creationId xmlns:a16="http://schemas.microsoft.com/office/drawing/2014/main" id="{61C0A01B-18C6-4241-8205-B5B1E43BAF69}"/>
              </a:ext>
            </a:extLst>
          </p:cNvPr>
          <p:cNvPicPr/>
          <p:nvPr/>
        </p:nvPicPr>
        <p:blipFill>
          <a:blip r:embed="rId3">
            <a:extLst>
              <a:ext uri="{28A0092B-C50C-407E-A947-70E740481C1C}">
                <a14:useLocalDpi xmlns:a14="http://schemas.microsoft.com/office/drawing/2010/main" val="0"/>
              </a:ext>
            </a:extLst>
          </a:blip>
          <a:stretch>
            <a:fillRect/>
          </a:stretch>
        </p:blipFill>
        <p:spPr>
          <a:xfrm>
            <a:off x="393700" y="1396636"/>
            <a:ext cx="2045714" cy="3474286"/>
          </a:xfrm>
          <a:prstGeom prst="rect">
            <a:avLst/>
          </a:prstGeom>
          <a:ln w="3175">
            <a:solidFill>
              <a:schemeClr val="tx1"/>
            </a:solidFill>
          </a:ln>
        </p:spPr>
      </p:pic>
      <p:sp>
        <p:nvSpPr>
          <p:cNvPr id="8" name="textruta 2">
            <a:extLst>
              <a:ext uri="{FF2B5EF4-FFF2-40B4-BE49-F238E27FC236}">
                <a16:creationId xmlns:a16="http://schemas.microsoft.com/office/drawing/2014/main" id="{210822EB-4D4C-495C-A5DB-1B60639542FE}"/>
              </a:ext>
            </a:extLst>
          </p:cNvPr>
          <p:cNvSpPr txBox="1"/>
          <p:nvPr/>
        </p:nvSpPr>
        <p:spPr>
          <a:xfrm>
            <a:off x="2942696" y="1387008"/>
            <a:ext cx="4550634" cy="1954381"/>
          </a:xfrm>
          <a:prstGeom prst="rect">
            <a:avLst/>
          </a:prstGeom>
          <a:noFill/>
        </p:spPr>
        <p:txBody>
          <a:bodyPr wrap="square" rtlCol="0">
            <a:spAutoFit/>
          </a:bodyPr>
          <a:lstStyle/>
          <a:p>
            <a:r>
              <a:rPr lang="sv-SE" sz="1100" dirty="0"/>
              <a:t>Första gången du loggar in ska ett personligt lösenord för Skärmlås väljas.</a:t>
            </a:r>
            <a:br>
              <a:rPr lang="sv-SE" sz="1100" dirty="0"/>
            </a:br>
            <a:r>
              <a:rPr lang="sv-SE" sz="1100" dirty="0"/>
              <a:t>Lösenordet sparas inte någonstans och behöver inte bytas om du inte vill göra detta själv.</a:t>
            </a:r>
          </a:p>
          <a:p>
            <a:endParaRPr lang="sv-SE" sz="1100" dirty="0"/>
          </a:p>
          <a:p>
            <a:r>
              <a:rPr lang="sv-SE" sz="1100" dirty="0"/>
              <a:t>Välj ett lösenord för skärmlåset – minst 6 tecken.</a:t>
            </a:r>
            <a:br>
              <a:rPr lang="sv-SE" sz="1100" dirty="0"/>
            </a:br>
            <a:r>
              <a:rPr lang="sv-SE" sz="1100" dirty="0"/>
              <a:t>Skriv in lösenord och upprepa det</a:t>
            </a:r>
            <a:r>
              <a:rPr lang="sv-SE" sz="1100" i="1" dirty="0"/>
              <a:t>.</a:t>
            </a:r>
            <a:br>
              <a:rPr lang="sv-SE" sz="1100" dirty="0"/>
            </a:br>
            <a:r>
              <a:rPr lang="sv-SE" sz="1100" dirty="0"/>
              <a:t>Tryck Ändra lösenord.</a:t>
            </a:r>
          </a:p>
          <a:p>
            <a:endParaRPr lang="sv-SE" sz="1100" b="1" dirty="0"/>
          </a:p>
          <a:p>
            <a:r>
              <a:rPr lang="sv-SE" sz="1100" dirty="0"/>
              <a:t>Du kan ändra lösenordet för skärmlåset utan att komma ihåg det gamla lösenordet.</a:t>
            </a:r>
          </a:p>
        </p:txBody>
      </p:sp>
    </p:spTree>
    <p:extLst>
      <p:ext uri="{BB962C8B-B14F-4D97-AF65-F5344CB8AC3E}">
        <p14:creationId xmlns:p14="http://schemas.microsoft.com/office/powerpoint/2010/main" val="426497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latshållare för bild 20">
            <a:extLst>
              <a:ext uri="{FF2B5EF4-FFF2-40B4-BE49-F238E27FC236}">
                <a16:creationId xmlns:a16="http://schemas.microsoft.com/office/drawing/2014/main" id="{76435245-DB40-464C-B114-C7A08932E121}"/>
              </a:ext>
            </a:extLst>
          </p:cNvPr>
          <p:cNvPicPr>
            <a:picLocks noGrp="1" noChangeAspect="1"/>
          </p:cNvPicPr>
          <p:nvPr>
            <p:ph type="pic" idx="14"/>
          </p:nvPr>
        </p:nvPicPr>
        <p:blipFill>
          <a:blip r:embed="rId2"/>
          <a:srcRect t="44625" b="44625"/>
          <a:stretch>
            <a:fillRect/>
          </a:stretch>
        </p:blipFill>
        <p:spPr/>
      </p:pic>
      <p:sp>
        <p:nvSpPr>
          <p:cNvPr id="3" name="Rubrik 2">
            <a:extLst>
              <a:ext uri="{FF2B5EF4-FFF2-40B4-BE49-F238E27FC236}">
                <a16:creationId xmlns:a16="http://schemas.microsoft.com/office/drawing/2014/main" id="{C757E731-4146-42F2-A599-C98D144C90F1}"/>
              </a:ext>
            </a:extLst>
          </p:cNvPr>
          <p:cNvSpPr>
            <a:spLocks noGrp="1"/>
          </p:cNvSpPr>
          <p:nvPr>
            <p:ph type="title"/>
          </p:nvPr>
        </p:nvSpPr>
        <p:spPr>
          <a:xfrm>
            <a:off x="414000" y="727828"/>
            <a:ext cx="8715950" cy="499920"/>
          </a:xfrm>
        </p:spPr>
        <p:txBody>
          <a:bodyPr/>
          <a:lstStyle/>
          <a:p>
            <a:r>
              <a:rPr lang="sv-SE" dirty="0"/>
              <a:t>Ladda ner utförarenheter</a:t>
            </a:r>
          </a:p>
        </p:txBody>
      </p:sp>
      <p:sp>
        <p:nvSpPr>
          <p:cNvPr id="4" name="Platshållare för sidfot 3">
            <a:extLst>
              <a:ext uri="{FF2B5EF4-FFF2-40B4-BE49-F238E27FC236}">
                <a16:creationId xmlns:a16="http://schemas.microsoft.com/office/drawing/2014/main" id="{E126AF1B-3AE6-4949-884C-634375D60089}"/>
              </a:ext>
            </a:extLst>
          </p:cNvPr>
          <p:cNvSpPr>
            <a:spLocks noGrp="1"/>
          </p:cNvSpPr>
          <p:nvPr>
            <p:ph type="ftr" sz="quarter" idx="11"/>
          </p:nvPr>
        </p:nvSpPr>
        <p:spPr/>
        <p:txBody>
          <a:bodyPr/>
          <a:lstStyle/>
          <a:p>
            <a:r>
              <a:rPr lang="en-GB" noProof="0" dirty="0"/>
              <a:t>Public</a:t>
            </a:r>
          </a:p>
        </p:txBody>
      </p:sp>
      <p:sp>
        <p:nvSpPr>
          <p:cNvPr id="5" name="Platshållare för bildnummer 4">
            <a:extLst>
              <a:ext uri="{FF2B5EF4-FFF2-40B4-BE49-F238E27FC236}">
                <a16:creationId xmlns:a16="http://schemas.microsoft.com/office/drawing/2014/main" id="{03D7A081-0C22-475B-843F-786F267EF90D}"/>
              </a:ext>
            </a:extLst>
          </p:cNvPr>
          <p:cNvSpPr>
            <a:spLocks noGrp="1"/>
          </p:cNvSpPr>
          <p:nvPr>
            <p:ph type="sldNum" sz="quarter" idx="12"/>
          </p:nvPr>
        </p:nvSpPr>
        <p:spPr/>
        <p:txBody>
          <a:bodyPr/>
          <a:lstStyle/>
          <a:p>
            <a:fld id="{3644D4AD-7034-5E45-AAAE-D685B84B781D}" type="slidenum">
              <a:rPr lang="en-GB" noProof="0" smtClean="0"/>
              <a:t>7</a:t>
            </a:fld>
            <a:endParaRPr lang="en-GB" noProof="0" dirty="0"/>
          </a:p>
        </p:txBody>
      </p:sp>
      <p:sp>
        <p:nvSpPr>
          <p:cNvPr id="6" name="Platshållare för text 5">
            <a:extLst>
              <a:ext uri="{FF2B5EF4-FFF2-40B4-BE49-F238E27FC236}">
                <a16:creationId xmlns:a16="http://schemas.microsoft.com/office/drawing/2014/main" id="{4F5E201E-46A1-4DD6-9A50-D70A8071CEBB}"/>
              </a:ext>
            </a:extLst>
          </p:cNvPr>
          <p:cNvSpPr>
            <a:spLocks noGrp="1"/>
          </p:cNvSpPr>
          <p:nvPr>
            <p:ph type="body" sz="quarter" idx="22"/>
          </p:nvPr>
        </p:nvSpPr>
        <p:spPr/>
        <p:txBody>
          <a:bodyPr/>
          <a:lstStyle/>
          <a:p>
            <a:endParaRPr lang="sv-SE" dirty="0"/>
          </a:p>
        </p:txBody>
      </p:sp>
      <p:sp>
        <p:nvSpPr>
          <p:cNvPr id="7" name="textruta 4">
            <a:extLst>
              <a:ext uri="{FF2B5EF4-FFF2-40B4-BE49-F238E27FC236}">
                <a16:creationId xmlns:a16="http://schemas.microsoft.com/office/drawing/2014/main" id="{5588C65B-7534-40C0-8BEC-DBB078CBE64C}"/>
              </a:ext>
            </a:extLst>
          </p:cNvPr>
          <p:cNvSpPr txBox="1"/>
          <p:nvPr/>
        </p:nvSpPr>
        <p:spPr>
          <a:xfrm>
            <a:off x="4771975" y="1411213"/>
            <a:ext cx="3528392" cy="3139321"/>
          </a:xfrm>
          <a:prstGeom prst="rect">
            <a:avLst/>
          </a:prstGeom>
          <a:noFill/>
        </p:spPr>
        <p:txBody>
          <a:bodyPr wrap="square" rtlCol="0">
            <a:spAutoFit/>
          </a:bodyPr>
          <a:lstStyle/>
          <a:p>
            <a:r>
              <a:rPr lang="sv-SE" sz="1200" dirty="0"/>
              <a:t>Har du tillgång till flera enheter får du vid inloggning möjlighet att </a:t>
            </a:r>
            <a:r>
              <a:rPr lang="sv-SE" sz="1200" i="1" dirty="0"/>
              <a:t>Ladda ner utförarenheter.</a:t>
            </a:r>
          </a:p>
          <a:p>
            <a:endParaRPr lang="sv-SE" sz="1200" dirty="0"/>
          </a:p>
          <a:p>
            <a:r>
              <a:rPr lang="sv-SE" sz="1200" dirty="0"/>
              <a:t>Klicka på namnet på den utförarenhet vars brukare som ska laddas ner. Grön symbol visar när nedladdningen är klar. </a:t>
            </a:r>
          </a:p>
          <a:p>
            <a:r>
              <a:rPr lang="sv-SE" sz="1200" dirty="0"/>
              <a:t>Du kan ladda ner fler utförarenheter från </a:t>
            </a:r>
            <a:r>
              <a:rPr lang="sv-SE" sz="1200" i="1" dirty="0"/>
              <a:t>Huvudmenyn</a:t>
            </a:r>
            <a:r>
              <a:rPr lang="sv-SE" sz="1200" dirty="0"/>
              <a:t> men kan även gå till brukarvyn för att ladda ner enstaka brukare från vyn </a:t>
            </a:r>
            <a:r>
              <a:rPr lang="sv-SE" sz="1200" i="1" dirty="0"/>
              <a:t>Sök brukare </a:t>
            </a:r>
            <a:r>
              <a:rPr lang="sv-SE" sz="1200" dirty="0"/>
              <a:t>där dålig täckning brukar förekomma. </a:t>
            </a:r>
          </a:p>
          <a:p>
            <a:endParaRPr lang="sv-SE" sz="1200" dirty="0"/>
          </a:p>
          <a:p>
            <a:r>
              <a:rPr lang="sv-SE" sz="1200" dirty="0"/>
              <a:t>Vi rekommenderar att du alltid laddar ner de brukare du brukar arbeta med under dagen för att ha tillgång till brukarna även om telefonen hamnar i offline-läge.</a:t>
            </a:r>
          </a:p>
          <a:p>
            <a:endParaRPr lang="sv-SE" dirty="0"/>
          </a:p>
        </p:txBody>
      </p:sp>
      <p:pic>
        <p:nvPicPr>
          <p:cNvPr id="8" name="Picture 7" descr="A screenshot of a cell phone&#10;&#10;Description automatically generated">
            <a:extLst>
              <a:ext uri="{FF2B5EF4-FFF2-40B4-BE49-F238E27FC236}">
                <a16:creationId xmlns:a16="http://schemas.microsoft.com/office/drawing/2014/main" id="{0534922E-0711-44BC-876B-15E7EF4E66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2797" y="1269478"/>
            <a:ext cx="1929229" cy="3311695"/>
          </a:xfrm>
          <a:prstGeom prst="rect">
            <a:avLst/>
          </a:prstGeom>
        </p:spPr>
      </p:pic>
      <p:sp>
        <p:nvSpPr>
          <p:cNvPr id="9" name="Arrow: Left 8">
            <a:extLst>
              <a:ext uri="{FF2B5EF4-FFF2-40B4-BE49-F238E27FC236}">
                <a16:creationId xmlns:a16="http://schemas.microsoft.com/office/drawing/2014/main" id="{5DBA9793-6615-4664-BA8E-E3E1FB0E8BC1}"/>
              </a:ext>
            </a:extLst>
          </p:cNvPr>
          <p:cNvSpPr/>
          <p:nvPr/>
        </p:nvSpPr>
        <p:spPr bwMode="auto">
          <a:xfrm>
            <a:off x="3679825" y="2786974"/>
            <a:ext cx="315312" cy="193899"/>
          </a:xfrm>
          <a:prstGeom prst="leftArrow">
            <a:avLst/>
          </a:prstGeom>
          <a:solidFill>
            <a:schemeClr val="accent1"/>
          </a:solidFill>
          <a:ln w="9525" cap="flat" cmpd="sng" algn="ctr">
            <a:solidFill>
              <a:srgbClr val="FFFF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sv-SE" sz="1600" b="0" i="0" u="none" strike="noStrike" cap="none" normalizeH="0" baseline="0" dirty="0">
              <a:ln>
                <a:noFill/>
              </a:ln>
              <a:solidFill>
                <a:srgbClr val="FFFFFF"/>
              </a:solidFill>
              <a:effectLst/>
              <a:latin typeface="Arial" charset="0"/>
            </a:endParaRPr>
          </a:p>
        </p:txBody>
      </p:sp>
      <p:pic>
        <p:nvPicPr>
          <p:cNvPr id="10" name="Picture 9" descr="A screenshot of a cell phone&#10;&#10;Description automatically generated">
            <a:extLst>
              <a:ext uri="{FF2B5EF4-FFF2-40B4-BE49-F238E27FC236}">
                <a16:creationId xmlns:a16="http://schemas.microsoft.com/office/drawing/2014/main" id="{3611955C-C2C3-4454-89A8-D2E29430AB22}"/>
              </a:ext>
            </a:extLst>
          </p:cNvPr>
          <p:cNvPicPr>
            <a:picLocks noChangeAspect="1"/>
          </p:cNvPicPr>
          <p:nvPr/>
        </p:nvPicPr>
        <p:blipFill>
          <a:blip r:embed="rId4"/>
          <a:stretch>
            <a:fillRect/>
          </a:stretch>
        </p:blipFill>
        <p:spPr>
          <a:xfrm>
            <a:off x="293273" y="1275485"/>
            <a:ext cx="1949550" cy="3251367"/>
          </a:xfrm>
          <a:prstGeom prst="rect">
            <a:avLst/>
          </a:prstGeom>
        </p:spPr>
      </p:pic>
    </p:spTree>
    <p:extLst>
      <p:ext uri="{BB962C8B-B14F-4D97-AF65-F5344CB8AC3E}">
        <p14:creationId xmlns:p14="http://schemas.microsoft.com/office/powerpoint/2010/main" val="227872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latshållare för bild 20">
            <a:extLst>
              <a:ext uri="{FF2B5EF4-FFF2-40B4-BE49-F238E27FC236}">
                <a16:creationId xmlns:a16="http://schemas.microsoft.com/office/drawing/2014/main" id="{76435245-DB40-464C-B114-C7A08932E121}"/>
              </a:ext>
            </a:extLst>
          </p:cNvPr>
          <p:cNvPicPr>
            <a:picLocks noGrp="1" noChangeAspect="1"/>
          </p:cNvPicPr>
          <p:nvPr>
            <p:ph type="pic" idx="14"/>
          </p:nvPr>
        </p:nvPicPr>
        <p:blipFill>
          <a:blip r:embed="rId2"/>
          <a:srcRect t="44625" b="44625"/>
          <a:stretch>
            <a:fillRect/>
          </a:stretch>
        </p:blipFill>
        <p:spPr/>
      </p:pic>
      <p:sp>
        <p:nvSpPr>
          <p:cNvPr id="3" name="Rubrik 2">
            <a:extLst>
              <a:ext uri="{FF2B5EF4-FFF2-40B4-BE49-F238E27FC236}">
                <a16:creationId xmlns:a16="http://schemas.microsoft.com/office/drawing/2014/main" id="{C757E731-4146-42F2-A599-C98D144C90F1}"/>
              </a:ext>
            </a:extLst>
          </p:cNvPr>
          <p:cNvSpPr>
            <a:spLocks noGrp="1"/>
          </p:cNvSpPr>
          <p:nvPr>
            <p:ph type="title"/>
          </p:nvPr>
        </p:nvSpPr>
        <p:spPr>
          <a:xfrm>
            <a:off x="414000" y="727828"/>
            <a:ext cx="8715950" cy="499920"/>
          </a:xfrm>
        </p:spPr>
        <p:txBody>
          <a:bodyPr/>
          <a:lstStyle/>
          <a:p>
            <a:r>
              <a:rPr lang="sv-SE" dirty="0"/>
              <a:t>Huvudmeny, Information, Skärmlås</a:t>
            </a:r>
          </a:p>
        </p:txBody>
      </p:sp>
      <p:sp>
        <p:nvSpPr>
          <p:cNvPr id="4" name="Platshållare för sidfot 3">
            <a:extLst>
              <a:ext uri="{FF2B5EF4-FFF2-40B4-BE49-F238E27FC236}">
                <a16:creationId xmlns:a16="http://schemas.microsoft.com/office/drawing/2014/main" id="{E126AF1B-3AE6-4949-884C-634375D60089}"/>
              </a:ext>
            </a:extLst>
          </p:cNvPr>
          <p:cNvSpPr>
            <a:spLocks noGrp="1"/>
          </p:cNvSpPr>
          <p:nvPr>
            <p:ph type="ftr" sz="quarter" idx="11"/>
          </p:nvPr>
        </p:nvSpPr>
        <p:spPr/>
        <p:txBody>
          <a:bodyPr/>
          <a:lstStyle/>
          <a:p>
            <a:r>
              <a:rPr lang="en-GB" noProof="0" dirty="0"/>
              <a:t>Public</a:t>
            </a:r>
          </a:p>
        </p:txBody>
      </p:sp>
      <p:sp>
        <p:nvSpPr>
          <p:cNvPr id="5" name="Platshållare för bildnummer 4">
            <a:extLst>
              <a:ext uri="{FF2B5EF4-FFF2-40B4-BE49-F238E27FC236}">
                <a16:creationId xmlns:a16="http://schemas.microsoft.com/office/drawing/2014/main" id="{03D7A081-0C22-475B-843F-786F267EF90D}"/>
              </a:ext>
            </a:extLst>
          </p:cNvPr>
          <p:cNvSpPr>
            <a:spLocks noGrp="1"/>
          </p:cNvSpPr>
          <p:nvPr>
            <p:ph type="sldNum" sz="quarter" idx="12"/>
          </p:nvPr>
        </p:nvSpPr>
        <p:spPr/>
        <p:txBody>
          <a:bodyPr/>
          <a:lstStyle/>
          <a:p>
            <a:fld id="{3644D4AD-7034-5E45-AAAE-D685B84B781D}" type="slidenum">
              <a:rPr lang="en-GB" noProof="0" smtClean="0"/>
              <a:t>8</a:t>
            </a:fld>
            <a:endParaRPr lang="en-GB" noProof="0" dirty="0"/>
          </a:p>
        </p:txBody>
      </p:sp>
      <p:sp>
        <p:nvSpPr>
          <p:cNvPr id="6" name="Platshållare för text 5">
            <a:extLst>
              <a:ext uri="{FF2B5EF4-FFF2-40B4-BE49-F238E27FC236}">
                <a16:creationId xmlns:a16="http://schemas.microsoft.com/office/drawing/2014/main" id="{4F5E201E-46A1-4DD6-9A50-D70A8071CEBB}"/>
              </a:ext>
            </a:extLst>
          </p:cNvPr>
          <p:cNvSpPr>
            <a:spLocks noGrp="1"/>
          </p:cNvSpPr>
          <p:nvPr>
            <p:ph type="body" sz="quarter" idx="22"/>
          </p:nvPr>
        </p:nvSpPr>
        <p:spPr/>
        <p:txBody>
          <a:bodyPr/>
          <a:lstStyle/>
          <a:p>
            <a:endParaRPr lang="sv-SE" dirty="0"/>
          </a:p>
        </p:txBody>
      </p:sp>
      <p:sp>
        <p:nvSpPr>
          <p:cNvPr id="7" name="textruta 4">
            <a:extLst>
              <a:ext uri="{FF2B5EF4-FFF2-40B4-BE49-F238E27FC236}">
                <a16:creationId xmlns:a16="http://schemas.microsoft.com/office/drawing/2014/main" id="{2B0D3021-75D6-4436-9640-89A0E620B6CA}"/>
              </a:ext>
            </a:extLst>
          </p:cNvPr>
          <p:cNvSpPr txBox="1"/>
          <p:nvPr/>
        </p:nvSpPr>
        <p:spPr>
          <a:xfrm>
            <a:off x="223913" y="3903003"/>
            <a:ext cx="3321261" cy="1277273"/>
          </a:xfrm>
          <a:prstGeom prst="rect">
            <a:avLst/>
          </a:prstGeom>
          <a:noFill/>
        </p:spPr>
        <p:txBody>
          <a:bodyPr wrap="square" rtlCol="0">
            <a:spAutoFit/>
          </a:bodyPr>
          <a:lstStyle/>
          <a:p>
            <a:r>
              <a:rPr lang="sv-SE" sz="1100" dirty="0"/>
              <a:t>Huvudmenyn består av olika menyer: </a:t>
            </a:r>
            <a:br>
              <a:rPr lang="sv-SE" sz="1100" dirty="0"/>
            </a:br>
            <a:r>
              <a:rPr lang="sv-SE" sz="1100" i="1" dirty="0"/>
              <a:t>Min dag ,Sök brukare, Ladda ner utförare – vid behörighet till flera enheter, Weblänkar, Information, Logga ut, Aktivera </a:t>
            </a:r>
            <a:r>
              <a:rPr lang="sv-SE" sz="1100" i="1" dirty="0" err="1"/>
              <a:t>skärmlås</a:t>
            </a:r>
            <a:r>
              <a:rPr lang="sv-SE" sz="1100" i="1" dirty="0"/>
              <a:t> och Ändra lösenord.</a:t>
            </a:r>
          </a:p>
          <a:p>
            <a:r>
              <a:rPr lang="sv-SE" sz="1100" dirty="0"/>
              <a:t>I </a:t>
            </a:r>
            <a:r>
              <a:rPr lang="sv-SE" sz="1100" i="1" dirty="0"/>
              <a:t>Toppmenyn </a:t>
            </a:r>
            <a:r>
              <a:rPr lang="sv-SE" sz="1100" dirty="0"/>
              <a:t>finns uppgifter om vilken användare som är inloggad i </a:t>
            </a:r>
            <a:r>
              <a:rPr lang="sv-SE" sz="1100" dirty="0" err="1"/>
              <a:t>appen</a:t>
            </a:r>
            <a:r>
              <a:rPr lang="sv-SE" sz="1100" dirty="0"/>
              <a:t>.</a:t>
            </a:r>
            <a:endParaRPr lang="sv-SE" dirty="0"/>
          </a:p>
        </p:txBody>
      </p:sp>
      <p:sp>
        <p:nvSpPr>
          <p:cNvPr id="8" name="textruta 4">
            <a:extLst>
              <a:ext uri="{FF2B5EF4-FFF2-40B4-BE49-F238E27FC236}">
                <a16:creationId xmlns:a16="http://schemas.microsoft.com/office/drawing/2014/main" id="{968A7288-011B-4C32-8FBE-FCEEC0E7B8C1}"/>
              </a:ext>
            </a:extLst>
          </p:cNvPr>
          <p:cNvSpPr txBox="1"/>
          <p:nvPr/>
        </p:nvSpPr>
        <p:spPr>
          <a:xfrm>
            <a:off x="3545174" y="3809539"/>
            <a:ext cx="2713219" cy="1277273"/>
          </a:xfrm>
          <a:prstGeom prst="rect">
            <a:avLst/>
          </a:prstGeom>
          <a:noFill/>
        </p:spPr>
        <p:txBody>
          <a:bodyPr wrap="square" rtlCol="0">
            <a:spAutoFit/>
          </a:bodyPr>
          <a:lstStyle/>
          <a:p>
            <a:r>
              <a:rPr lang="sv-SE" sz="1100" dirty="0"/>
              <a:t>Under </a:t>
            </a:r>
            <a:r>
              <a:rPr lang="sv-SE" sz="1100" i="1" dirty="0"/>
              <a:t>Information – Om </a:t>
            </a:r>
            <a:r>
              <a:rPr lang="sv-SE" sz="1100" dirty="0"/>
              <a:t>finns information angående</a:t>
            </a:r>
            <a:r>
              <a:rPr lang="sv-SE" sz="1100" i="1" dirty="0"/>
              <a:t> </a:t>
            </a:r>
            <a:r>
              <a:rPr lang="sv-SE" sz="1100" dirty="0"/>
              <a:t>Version, Byggnummer, Domän och Androidversion.</a:t>
            </a:r>
          </a:p>
          <a:p>
            <a:r>
              <a:rPr lang="sv-SE" sz="1100" dirty="0"/>
              <a:t>Du kan även testa uppkoppling mot server. OBS! Går att komma åt denna funktion innan inloggning.</a:t>
            </a:r>
          </a:p>
        </p:txBody>
      </p:sp>
      <p:sp>
        <p:nvSpPr>
          <p:cNvPr id="9" name="textruta 4">
            <a:extLst>
              <a:ext uri="{FF2B5EF4-FFF2-40B4-BE49-F238E27FC236}">
                <a16:creationId xmlns:a16="http://schemas.microsoft.com/office/drawing/2014/main" id="{115C46AF-718A-4955-A11B-13D27EFB3922}"/>
              </a:ext>
            </a:extLst>
          </p:cNvPr>
          <p:cNvSpPr txBox="1"/>
          <p:nvPr/>
        </p:nvSpPr>
        <p:spPr>
          <a:xfrm>
            <a:off x="6513082" y="3809539"/>
            <a:ext cx="2540976" cy="1554272"/>
          </a:xfrm>
          <a:prstGeom prst="rect">
            <a:avLst/>
          </a:prstGeom>
          <a:noFill/>
        </p:spPr>
        <p:txBody>
          <a:bodyPr wrap="square" rtlCol="0">
            <a:spAutoFit/>
          </a:bodyPr>
          <a:lstStyle/>
          <a:p>
            <a:r>
              <a:rPr lang="sv-SE" sz="1100" dirty="0"/>
              <a:t>Skärmlåstet för </a:t>
            </a:r>
            <a:r>
              <a:rPr lang="sv-SE" sz="1100" i="1" dirty="0"/>
              <a:t>LMO </a:t>
            </a:r>
            <a:r>
              <a:rPr lang="sv-SE" sz="1100" dirty="0"/>
              <a:t>går igång efter 5 minuters inaktivitet i appen. </a:t>
            </a:r>
            <a:br>
              <a:rPr lang="sv-SE" sz="1100" dirty="0"/>
            </a:br>
            <a:r>
              <a:rPr lang="sv-SE" sz="1100" dirty="0"/>
              <a:t>Skärmlåset går ej automatiskt igång under ett påbörjat besök.</a:t>
            </a:r>
          </a:p>
          <a:p>
            <a:r>
              <a:rPr lang="sv-SE" sz="1100" dirty="0"/>
              <a:t>Om du vill slå på skärmlåset tidigare så kan du trycka på </a:t>
            </a:r>
            <a:r>
              <a:rPr lang="sv-SE" sz="1100" i="1" dirty="0"/>
              <a:t>Aktivera skärmlås</a:t>
            </a:r>
            <a:r>
              <a:rPr lang="sv-SE" sz="1100" dirty="0"/>
              <a:t> från </a:t>
            </a:r>
            <a:r>
              <a:rPr lang="sv-SE" sz="1100" i="1" dirty="0"/>
              <a:t>Huvudmenyn</a:t>
            </a:r>
            <a:r>
              <a:rPr lang="sv-SE" sz="1100" dirty="0"/>
              <a:t>.</a:t>
            </a:r>
          </a:p>
          <a:p>
            <a:endParaRPr lang="sv-SE" dirty="0"/>
          </a:p>
        </p:txBody>
      </p:sp>
      <p:pic>
        <p:nvPicPr>
          <p:cNvPr id="14" name="Bildobjekt 13">
            <a:extLst>
              <a:ext uri="{FF2B5EF4-FFF2-40B4-BE49-F238E27FC236}">
                <a16:creationId xmlns:a16="http://schemas.microsoft.com/office/drawing/2014/main" id="{DE00C281-5288-486C-A90A-6BAEA2059F1B}"/>
              </a:ext>
            </a:extLst>
          </p:cNvPr>
          <p:cNvPicPr>
            <a:picLocks noChangeAspect="1"/>
          </p:cNvPicPr>
          <p:nvPr/>
        </p:nvPicPr>
        <p:blipFill>
          <a:blip r:embed="rId3"/>
          <a:stretch>
            <a:fillRect/>
          </a:stretch>
        </p:blipFill>
        <p:spPr>
          <a:xfrm>
            <a:off x="6641760" y="1097949"/>
            <a:ext cx="1569643" cy="2711589"/>
          </a:xfrm>
          <a:prstGeom prst="rect">
            <a:avLst/>
          </a:prstGeom>
        </p:spPr>
      </p:pic>
      <p:pic>
        <p:nvPicPr>
          <p:cNvPr id="10" name="Bildobjekt 9">
            <a:extLst>
              <a:ext uri="{FF2B5EF4-FFF2-40B4-BE49-F238E27FC236}">
                <a16:creationId xmlns:a16="http://schemas.microsoft.com/office/drawing/2014/main" id="{ED425BAB-A903-4BEE-862E-AEC46B4D61A9}"/>
              </a:ext>
            </a:extLst>
          </p:cNvPr>
          <p:cNvPicPr>
            <a:picLocks noChangeAspect="1"/>
          </p:cNvPicPr>
          <p:nvPr/>
        </p:nvPicPr>
        <p:blipFill>
          <a:blip r:embed="rId4"/>
          <a:stretch>
            <a:fillRect/>
          </a:stretch>
        </p:blipFill>
        <p:spPr>
          <a:xfrm>
            <a:off x="414000" y="1097949"/>
            <a:ext cx="1393175" cy="2743899"/>
          </a:xfrm>
          <a:prstGeom prst="rect">
            <a:avLst/>
          </a:prstGeom>
        </p:spPr>
      </p:pic>
      <p:pic>
        <p:nvPicPr>
          <p:cNvPr id="13" name="Bildobjekt 12">
            <a:extLst>
              <a:ext uri="{FF2B5EF4-FFF2-40B4-BE49-F238E27FC236}">
                <a16:creationId xmlns:a16="http://schemas.microsoft.com/office/drawing/2014/main" id="{2E01B167-07F0-4CAA-BD1F-11EC2533DEFA}"/>
              </a:ext>
            </a:extLst>
          </p:cNvPr>
          <p:cNvPicPr>
            <a:picLocks noChangeAspect="1"/>
          </p:cNvPicPr>
          <p:nvPr/>
        </p:nvPicPr>
        <p:blipFill>
          <a:blip r:embed="rId5"/>
          <a:stretch>
            <a:fillRect/>
          </a:stretch>
        </p:blipFill>
        <p:spPr>
          <a:xfrm>
            <a:off x="3639868" y="1097949"/>
            <a:ext cx="1393175" cy="2682725"/>
          </a:xfrm>
          <a:prstGeom prst="rect">
            <a:avLst/>
          </a:prstGeom>
        </p:spPr>
      </p:pic>
    </p:spTree>
    <p:extLst>
      <p:ext uri="{BB962C8B-B14F-4D97-AF65-F5344CB8AC3E}">
        <p14:creationId xmlns:p14="http://schemas.microsoft.com/office/powerpoint/2010/main" val="2858155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latshållare för bild 20">
            <a:extLst>
              <a:ext uri="{FF2B5EF4-FFF2-40B4-BE49-F238E27FC236}">
                <a16:creationId xmlns:a16="http://schemas.microsoft.com/office/drawing/2014/main" id="{76435245-DB40-464C-B114-C7A08932E121}"/>
              </a:ext>
            </a:extLst>
          </p:cNvPr>
          <p:cNvPicPr>
            <a:picLocks noGrp="1" noChangeAspect="1"/>
          </p:cNvPicPr>
          <p:nvPr>
            <p:ph type="pic" idx="14"/>
          </p:nvPr>
        </p:nvPicPr>
        <p:blipFill>
          <a:blip r:embed="rId2"/>
          <a:srcRect t="44625" b="44625"/>
          <a:stretch>
            <a:fillRect/>
          </a:stretch>
        </p:blipFill>
        <p:spPr/>
      </p:pic>
      <p:sp>
        <p:nvSpPr>
          <p:cNvPr id="3" name="Rubrik 2">
            <a:extLst>
              <a:ext uri="{FF2B5EF4-FFF2-40B4-BE49-F238E27FC236}">
                <a16:creationId xmlns:a16="http://schemas.microsoft.com/office/drawing/2014/main" id="{C757E731-4146-42F2-A599-C98D144C90F1}"/>
              </a:ext>
            </a:extLst>
          </p:cNvPr>
          <p:cNvSpPr>
            <a:spLocks noGrp="1"/>
          </p:cNvSpPr>
          <p:nvPr>
            <p:ph type="title"/>
          </p:nvPr>
        </p:nvSpPr>
        <p:spPr>
          <a:xfrm>
            <a:off x="414000" y="727828"/>
            <a:ext cx="8715950" cy="499920"/>
          </a:xfrm>
        </p:spPr>
        <p:txBody>
          <a:bodyPr/>
          <a:lstStyle/>
          <a:p>
            <a:r>
              <a:rPr lang="sv-SE" dirty="0"/>
              <a:t>Min dag – symboler Min dag</a:t>
            </a:r>
          </a:p>
        </p:txBody>
      </p:sp>
      <p:sp>
        <p:nvSpPr>
          <p:cNvPr id="4" name="Platshållare för sidfot 3">
            <a:extLst>
              <a:ext uri="{FF2B5EF4-FFF2-40B4-BE49-F238E27FC236}">
                <a16:creationId xmlns:a16="http://schemas.microsoft.com/office/drawing/2014/main" id="{E126AF1B-3AE6-4949-884C-634375D60089}"/>
              </a:ext>
            </a:extLst>
          </p:cNvPr>
          <p:cNvSpPr>
            <a:spLocks noGrp="1"/>
          </p:cNvSpPr>
          <p:nvPr>
            <p:ph type="ftr" sz="quarter" idx="11"/>
          </p:nvPr>
        </p:nvSpPr>
        <p:spPr/>
        <p:txBody>
          <a:bodyPr/>
          <a:lstStyle/>
          <a:p>
            <a:r>
              <a:rPr lang="en-GB" noProof="0" dirty="0"/>
              <a:t>Public</a:t>
            </a:r>
          </a:p>
        </p:txBody>
      </p:sp>
      <p:sp>
        <p:nvSpPr>
          <p:cNvPr id="5" name="Platshållare för bildnummer 4">
            <a:extLst>
              <a:ext uri="{FF2B5EF4-FFF2-40B4-BE49-F238E27FC236}">
                <a16:creationId xmlns:a16="http://schemas.microsoft.com/office/drawing/2014/main" id="{03D7A081-0C22-475B-843F-786F267EF90D}"/>
              </a:ext>
            </a:extLst>
          </p:cNvPr>
          <p:cNvSpPr>
            <a:spLocks noGrp="1"/>
          </p:cNvSpPr>
          <p:nvPr>
            <p:ph type="sldNum" sz="quarter" idx="12"/>
          </p:nvPr>
        </p:nvSpPr>
        <p:spPr/>
        <p:txBody>
          <a:bodyPr/>
          <a:lstStyle/>
          <a:p>
            <a:fld id="{3644D4AD-7034-5E45-AAAE-D685B84B781D}" type="slidenum">
              <a:rPr lang="en-GB" noProof="0" smtClean="0"/>
              <a:t>9</a:t>
            </a:fld>
            <a:endParaRPr lang="en-GB" noProof="0" dirty="0"/>
          </a:p>
        </p:txBody>
      </p:sp>
      <p:sp>
        <p:nvSpPr>
          <p:cNvPr id="6" name="Platshållare för text 5">
            <a:extLst>
              <a:ext uri="{FF2B5EF4-FFF2-40B4-BE49-F238E27FC236}">
                <a16:creationId xmlns:a16="http://schemas.microsoft.com/office/drawing/2014/main" id="{4F5E201E-46A1-4DD6-9A50-D70A8071CEBB}"/>
              </a:ext>
            </a:extLst>
          </p:cNvPr>
          <p:cNvSpPr>
            <a:spLocks noGrp="1"/>
          </p:cNvSpPr>
          <p:nvPr>
            <p:ph type="body" sz="quarter" idx="22"/>
          </p:nvPr>
        </p:nvSpPr>
        <p:spPr/>
        <p:txBody>
          <a:bodyPr/>
          <a:lstStyle/>
          <a:p>
            <a:endParaRPr lang="sv-SE" dirty="0"/>
          </a:p>
        </p:txBody>
      </p:sp>
      <p:sp>
        <p:nvSpPr>
          <p:cNvPr id="7" name="textruta 6">
            <a:extLst>
              <a:ext uri="{FF2B5EF4-FFF2-40B4-BE49-F238E27FC236}">
                <a16:creationId xmlns:a16="http://schemas.microsoft.com/office/drawing/2014/main" id="{5DC2B190-7663-482B-ABD3-C1AD37A8DF01}"/>
              </a:ext>
            </a:extLst>
          </p:cNvPr>
          <p:cNvSpPr txBox="1"/>
          <p:nvPr/>
        </p:nvSpPr>
        <p:spPr>
          <a:xfrm>
            <a:off x="344788" y="3861674"/>
            <a:ext cx="2912988" cy="1277273"/>
          </a:xfrm>
          <a:prstGeom prst="rect">
            <a:avLst/>
          </a:prstGeom>
          <a:noFill/>
        </p:spPr>
        <p:txBody>
          <a:bodyPr wrap="square" rtlCol="0">
            <a:spAutoFit/>
          </a:bodyPr>
          <a:lstStyle/>
          <a:p>
            <a:r>
              <a:rPr lang="sv-SE" sz="1100" dirty="0"/>
              <a:t>Här kommer det publicerade schemat från </a:t>
            </a:r>
            <a:r>
              <a:rPr lang="sv-SE" sz="1100" dirty="0" err="1"/>
              <a:t>Lifecare</a:t>
            </a:r>
            <a:r>
              <a:rPr lang="sv-SE" sz="1100" dirty="0"/>
              <a:t> Planering att visas för de som arbetar i </a:t>
            </a:r>
            <a:r>
              <a:rPr lang="sv-SE" sz="1100" dirty="0" err="1"/>
              <a:t>Lifecare</a:t>
            </a:r>
            <a:r>
              <a:rPr lang="sv-SE" sz="1100" dirty="0"/>
              <a:t> Planering.</a:t>
            </a:r>
          </a:p>
          <a:p>
            <a:r>
              <a:rPr lang="sv-SE" sz="1100" dirty="0"/>
              <a:t>Samtliga besök visas både planerade och oplanerade som du skapar själv.</a:t>
            </a:r>
          </a:p>
          <a:p>
            <a:r>
              <a:rPr lang="sv-SE" sz="1100" dirty="0"/>
              <a:t>De brukare som har </a:t>
            </a:r>
            <a:r>
              <a:rPr lang="sv-SE" sz="1100" i="1" dirty="0"/>
              <a:t>kvittensknapp </a:t>
            </a:r>
            <a:r>
              <a:rPr lang="sv-SE" sz="1100" dirty="0"/>
              <a:t>har en symbol efter sitt namn.</a:t>
            </a:r>
            <a:endParaRPr lang="sv-SE" sz="1100" i="1" dirty="0"/>
          </a:p>
        </p:txBody>
      </p:sp>
      <p:sp>
        <p:nvSpPr>
          <p:cNvPr id="8" name="textruta 6">
            <a:extLst>
              <a:ext uri="{FF2B5EF4-FFF2-40B4-BE49-F238E27FC236}">
                <a16:creationId xmlns:a16="http://schemas.microsoft.com/office/drawing/2014/main" id="{2479CD19-FE62-4792-8E9D-FE0BFB116748}"/>
              </a:ext>
            </a:extLst>
          </p:cNvPr>
          <p:cNvSpPr txBox="1"/>
          <p:nvPr/>
        </p:nvSpPr>
        <p:spPr>
          <a:xfrm>
            <a:off x="3170345" y="1323247"/>
            <a:ext cx="2624729" cy="1615827"/>
          </a:xfrm>
          <a:prstGeom prst="rect">
            <a:avLst/>
          </a:prstGeom>
          <a:noFill/>
        </p:spPr>
        <p:txBody>
          <a:bodyPr wrap="square" rtlCol="0">
            <a:spAutoFit/>
          </a:bodyPr>
          <a:lstStyle/>
          <a:p>
            <a:r>
              <a:rPr lang="sv-SE" sz="1100" dirty="0"/>
              <a:t>Besök med dubbelbemanning </a:t>
            </a:r>
          </a:p>
          <a:p>
            <a:br>
              <a:rPr lang="sv-SE" sz="1100" dirty="0"/>
            </a:br>
            <a:r>
              <a:rPr lang="sv-SE" sz="1100" dirty="0"/>
              <a:t>Uppdatera schemat från Lifecare Planering </a:t>
            </a:r>
          </a:p>
          <a:p>
            <a:endParaRPr lang="sv-SE" sz="1100" i="1" dirty="0"/>
          </a:p>
          <a:p>
            <a:r>
              <a:rPr lang="sv-SE" sz="1100" i="1" dirty="0"/>
              <a:t>Används endast om ditt schema ändrats under pågående arbetspass. Kräver mobiltäckning.</a:t>
            </a:r>
          </a:p>
          <a:p>
            <a:r>
              <a:rPr lang="sv-SE" sz="1100" i="1" dirty="0"/>
              <a:t>Gäller efter start av </a:t>
            </a:r>
            <a:r>
              <a:rPr lang="sv-SE" sz="1100" i="1" dirty="0" err="1"/>
              <a:t>Lifecare</a:t>
            </a:r>
            <a:r>
              <a:rPr lang="sv-SE" sz="1100" i="1" dirty="0"/>
              <a:t> Planering.</a:t>
            </a:r>
          </a:p>
        </p:txBody>
      </p:sp>
      <p:pic>
        <p:nvPicPr>
          <p:cNvPr id="9" name="Picture 8">
            <a:extLst>
              <a:ext uri="{FF2B5EF4-FFF2-40B4-BE49-F238E27FC236}">
                <a16:creationId xmlns:a16="http://schemas.microsoft.com/office/drawing/2014/main" id="{502E4457-E61E-4A40-B52B-7BF4186CC7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6939" y="1314278"/>
            <a:ext cx="247619" cy="266667"/>
          </a:xfrm>
          <a:prstGeom prst="rect">
            <a:avLst/>
          </a:prstGeom>
        </p:spPr>
      </p:pic>
      <p:pic>
        <p:nvPicPr>
          <p:cNvPr id="12" name="Picture 11">
            <a:extLst>
              <a:ext uri="{FF2B5EF4-FFF2-40B4-BE49-F238E27FC236}">
                <a16:creationId xmlns:a16="http://schemas.microsoft.com/office/drawing/2014/main" id="{D1D0C82A-9FF9-4D61-B61E-615FA7DA21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0300" y="1881415"/>
            <a:ext cx="280000" cy="360000"/>
          </a:xfrm>
          <a:prstGeom prst="rect">
            <a:avLst/>
          </a:prstGeom>
        </p:spPr>
      </p:pic>
      <p:pic>
        <p:nvPicPr>
          <p:cNvPr id="13" name="Picture 12">
            <a:extLst>
              <a:ext uri="{FF2B5EF4-FFF2-40B4-BE49-F238E27FC236}">
                <a16:creationId xmlns:a16="http://schemas.microsoft.com/office/drawing/2014/main" id="{321151A8-85E0-454C-9C0D-D1E017960B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5057" y="1188761"/>
            <a:ext cx="2628571" cy="2427421"/>
          </a:xfrm>
          <a:prstGeom prst="rect">
            <a:avLst/>
          </a:prstGeom>
        </p:spPr>
      </p:pic>
      <p:pic>
        <p:nvPicPr>
          <p:cNvPr id="14" name="Bildobjekt 13">
            <a:extLst>
              <a:ext uri="{FF2B5EF4-FFF2-40B4-BE49-F238E27FC236}">
                <a16:creationId xmlns:a16="http://schemas.microsoft.com/office/drawing/2014/main" id="{2C9A922F-D3BE-4A26-A827-8D01C5FB5A0C}"/>
              </a:ext>
            </a:extLst>
          </p:cNvPr>
          <p:cNvPicPr>
            <a:picLocks noChangeAspect="1"/>
          </p:cNvPicPr>
          <p:nvPr/>
        </p:nvPicPr>
        <p:blipFill>
          <a:blip r:embed="rId6"/>
          <a:stretch>
            <a:fillRect/>
          </a:stretch>
        </p:blipFill>
        <p:spPr>
          <a:xfrm>
            <a:off x="414000" y="1098461"/>
            <a:ext cx="1426540" cy="2682688"/>
          </a:xfrm>
          <a:prstGeom prst="rect">
            <a:avLst/>
          </a:prstGeom>
        </p:spPr>
      </p:pic>
    </p:spTree>
    <p:extLst>
      <p:ext uri="{BB962C8B-B14F-4D97-AF65-F5344CB8AC3E}">
        <p14:creationId xmlns:p14="http://schemas.microsoft.com/office/powerpoint/2010/main" val="394508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Custom 9">
      <a:dk1>
        <a:srgbClr val="063954"/>
      </a:dk1>
      <a:lt1>
        <a:srgbClr val="73ABD5"/>
      </a:lt1>
      <a:dk2>
        <a:srgbClr val="E2DBD6"/>
      </a:dk2>
      <a:lt2>
        <a:srgbClr val="FFFFFF"/>
      </a:lt2>
      <a:accent1>
        <a:srgbClr val="063954"/>
      </a:accent1>
      <a:accent2>
        <a:srgbClr val="62B3E5"/>
      </a:accent2>
      <a:accent3>
        <a:srgbClr val="E0DED8"/>
      </a:accent3>
      <a:accent4>
        <a:srgbClr val="F9F2E6"/>
      </a:accent4>
      <a:accent5>
        <a:srgbClr val="5AB036"/>
      </a:accent5>
      <a:accent6>
        <a:srgbClr val="E9EEF9"/>
      </a:accent6>
      <a:hlink>
        <a:srgbClr val="62B3E5"/>
      </a:hlink>
      <a:folHlink>
        <a:srgbClr val="62B3E5"/>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etoEVRY" id="{02938466-4EF3-4A44-9C3B-AE58DC20F54C}" vid="{D78F10F5-BB27-CD41-8A57-8982F2EB0D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1B85105CE1ECA40B48C7B99375DA7FA" ma:contentTypeVersion="2" ma:contentTypeDescription="Create a new document." ma:contentTypeScope="" ma:versionID="b6ffa89fb89f2ce17a90f5b72fe66f35">
  <xsd:schema xmlns:xsd="http://www.w3.org/2001/XMLSchema" xmlns:xs="http://www.w3.org/2001/XMLSchema" xmlns:p="http://schemas.microsoft.com/office/2006/metadata/properties" xmlns:ns2="84d15860-1628-4059-a555-4e1cd3b6a1de" targetNamespace="http://schemas.microsoft.com/office/2006/metadata/properties" ma:root="true" ma:fieldsID="bea5945caf9bc2de1576b01da530cc9b" ns2:_="">
    <xsd:import namespace="84d15860-1628-4059-a555-4e1cd3b6a1de"/>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d15860-1628-4059-a555-4e1cd3b6a1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448B280-348E-4007-9EF2-5EEF43E5E6C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d15860-1628-4059-a555-4e1cd3b6a1d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808899-C02E-4D42-93AF-51824C81A7D8}">
  <ds:schemaRefs>
    <ds:schemaRef ds:uri="http://schemas.microsoft.com/sharepoint/v3/contenttype/forms"/>
  </ds:schemaRefs>
</ds:datastoreItem>
</file>

<file path=customXml/itemProps3.xml><?xml version="1.0" encoding="utf-8"?>
<ds:datastoreItem xmlns:ds="http://schemas.openxmlformats.org/officeDocument/2006/customXml" ds:itemID="{E4BB6D92-2191-415F-943B-60EEC96D414F}">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84d15860-1628-4059-a555-4e1cd3b6a1de"/>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TietoEVRY (3)</Template>
  <TotalTime>1</TotalTime>
  <Words>1894</Words>
  <Application>Microsoft Office PowerPoint</Application>
  <PresentationFormat>Bildspel på skärmen (16:9)</PresentationFormat>
  <Paragraphs>259</Paragraphs>
  <Slides>31</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31</vt:i4>
      </vt:variant>
    </vt:vector>
  </HeadingPairs>
  <TitlesOfParts>
    <vt:vector size="36" baseType="lpstr">
      <vt:lpstr>Arial</vt:lpstr>
      <vt:lpstr>Calibri</vt:lpstr>
      <vt:lpstr>Symbol</vt:lpstr>
      <vt:lpstr>Wingdings</vt:lpstr>
      <vt:lpstr>Office-tema</vt:lpstr>
      <vt:lpstr>  Lifecare Mobil Omsorg Haninge</vt:lpstr>
      <vt:lpstr>Lifecare Mobil Omsorg – LMO - förutsättningar</vt:lpstr>
      <vt:lpstr>Lifecare Mobil Omsorg - LMO</vt:lpstr>
      <vt:lpstr>Inloggning</vt:lpstr>
      <vt:lpstr>Inloggning - session</vt:lpstr>
      <vt:lpstr>Första inloggning - Skärmlås</vt:lpstr>
      <vt:lpstr>Ladda ner utförarenheter</vt:lpstr>
      <vt:lpstr>Huvudmeny, Information, Skärmlås</vt:lpstr>
      <vt:lpstr>Min dag – symboler Min dag</vt:lpstr>
      <vt:lpstr>Min dag – Besök utan verkställighet</vt:lpstr>
      <vt:lpstr>Sök brukare</vt:lpstr>
      <vt:lpstr>Brukarinformation</vt:lpstr>
      <vt:lpstr>Dokumentation - Läsa</vt:lpstr>
      <vt:lpstr>Skapa dokumentation</vt:lpstr>
      <vt:lpstr>Genomförandeplan</vt:lpstr>
      <vt:lpstr>Närstående - Kontakter</vt:lpstr>
      <vt:lpstr>Insatser</vt:lpstr>
      <vt:lpstr>Kommande besök och Övrig information</vt:lpstr>
      <vt:lpstr>Administrera NFC </vt:lpstr>
      <vt:lpstr>Meddelande</vt:lpstr>
      <vt:lpstr>Min dag </vt:lpstr>
      <vt:lpstr>Starta Oplanerat besök utan NFC tag</vt:lpstr>
      <vt:lpstr>Registrera insatser - oplanerat besök</vt:lpstr>
      <vt:lpstr>Avsluta besök - oplanerat besök</vt:lpstr>
      <vt:lpstr>Starta och avsluta besök med NFC</vt:lpstr>
      <vt:lpstr>Avböja oplanerat besök</vt:lpstr>
      <vt:lpstr>Dubbelbemanning</vt:lpstr>
      <vt:lpstr>Tvingande insats</vt:lpstr>
      <vt:lpstr>Avbryta ett besök</vt:lpstr>
      <vt:lpstr>Logga ut</vt:lpstr>
      <vt:lpstr>PowerPoint-presentation</vt:lpstr>
    </vt:vector>
  </TitlesOfParts>
  <Company>TietoEVRY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Mia Durgaram</dc:creator>
  <cp:lastModifiedBy>Kajsa Vinberg</cp:lastModifiedBy>
  <cp:revision>39</cp:revision>
  <dcterms:created xsi:type="dcterms:W3CDTF">2020-04-03T11:48:46Z</dcterms:created>
  <dcterms:modified xsi:type="dcterms:W3CDTF">2024-04-23T14:43:51Z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0x01010011B85105CE1ECA40B48C7B99375DA7FA</vt:lpwstr>
  </property>
</Properties>
</file>